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3"/>
  </p:sldMasterIdLst>
  <p:notesMasterIdLst>
    <p:notesMasterId r:id="rId26"/>
  </p:notesMasterIdLst>
  <p:handoutMasterIdLst>
    <p:handoutMasterId r:id="rId27"/>
  </p:handoutMasterIdLst>
  <p:sldIdLst>
    <p:sldId id="2436" r:id="rId4"/>
    <p:sldId id="257" r:id="rId5"/>
    <p:sldId id="258" r:id="rId6"/>
    <p:sldId id="2437" r:id="rId7"/>
    <p:sldId id="2441" r:id="rId8"/>
    <p:sldId id="2443" r:id="rId9"/>
    <p:sldId id="2440" r:id="rId10"/>
    <p:sldId id="2444" r:id="rId11"/>
    <p:sldId id="2438" r:id="rId12"/>
    <p:sldId id="2445" r:id="rId13"/>
    <p:sldId id="2439" r:id="rId14"/>
    <p:sldId id="2446" r:id="rId15"/>
    <p:sldId id="260" r:id="rId16"/>
    <p:sldId id="2442" r:id="rId17"/>
    <p:sldId id="2451" r:id="rId18"/>
    <p:sldId id="2450" r:id="rId19"/>
    <p:sldId id="256" r:id="rId20"/>
    <p:sldId id="2452" r:id="rId21"/>
    <p:sldId id="2449" r:id="rId22"/>
    <p:sldId id="2454" r:id="rId23"/>
    <p:sldId id="2453" r:id="rId24"/>
    <p:sldId id="245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8C867-61DB-4C56-8D81-BAC48F06CEF0}" v="1164" dt="2020-01-17T17:23:02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10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66BD7-83CA-4622-A374-BB855959F9AF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22F3089-FF65-45E3-8966-8F409757CEDD}">
      <dgm:prSet phldrT="[Texto]" custT="1"/>
      <dgm:spPr/>
      <dgm:t>
        <a:bodyPr/>
        <a:lstStyle/>
        <a:p>
          <a:endParaRPr lang="es-ES" sz="2800" b="1" dirty="0"/>
        </a:p>
      </dgm:t>
    </dgm:pt>
    <dgm:pt modelId="{6D45AF8D-7630-492F-8698-557E2B44C7B8}" type="parTrans" cxnId="{37809F12-ED39-4F10-9830-0391362C7396}">
      <dgm:prSet/>
      <dgm:spPr/>
      <dgm:t>
        <a:bodyPr/>
        <a:lstStyle/>
        <a:p>
          <a:endParaRPr lang="es-ES"/>
        </a:p>
      </dgm:t>
    </dgm:pt>
    <dgm:pt modelId="{0F87921E-8FD0-41F7-B22F-7817D6DFD4F2}" type="sibTrans" cxnId="{37809F12-ED39-4F10-9830-0391362C739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Inicio"/>
        </a:ext>
      </dgm:extLst>
    </dgm:pt>
    <dgm:pt modelId="{2EA52358-BA37-4922-BFC7-6A7C59B93F29}">
      <dgm:prSet phldrT="[Texto]"/>
      <dgm:spPr/>
      <dgm:t>
        <a:bodyPr/>
        <a:lstStyle/>
        <a:p>
          <a:r>
            <a:rPr lang="es-ES" b="1" dirty="0"/>
            <a:t>CLOUD</a:t>
          </a:r>
        </a:p>
      </dgm:t>
    </dgm:pt>
    <dgm:pt modelId="{0E6B0BC2-6486-4229-9149-0154CF9E06CF}" type="parTrans" cxnId="{7325A353-D338-4E65-B159-DD010428508C}">
      <dgm:prSet/>
      <dgm:spPr/>
      <dgm:t>
        <a:bodyPr/>
        <a:lstStyle/>
        <a:p>
          <a:endParaRPr lang="es-ES"/>
        </a:p>
      </dgm:t>
    </dgm:pt>
    <dgm:pt modelId="{EEED9B21-C7F8-409F-97FD-CFE73D8C27EA}" type="sibTrans" cxnId="{7325A353-D338-4E65-B159-DD010428508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8AA44F59-A3AF-48F8-840C-42B092E66E9D}">
      <dgm:prSet phldrT="[Texto]" custT="1"/>
      <dgm:spPr/>
      <dgm:t>
        <a:bodyPr/>
        <a:lstStyle/>
        <a:p>
          <a:r>
            <a:rPr lang="es-ES" sz="4800" b="1" dirty="0"/>
            <a:t>VPS</a:t>
          </a:r>
        </a:p>
      </dgm:t>
    </dgm:pt>
    <dgm:pt modelId="{18AF5C67-CC61-4859-9BEA-7CF4BFA87493}" type="parTrans" cxnId="{D0ADE203-2278-49D8-9495-D4E623CE466D}">
      <dgm:prSet/>
      <dgm:spPr/>
      <dgm:t>
        <a:bodyPr/>
        <a:lstStyle/>
        <a:p>
          <a:endParaRPr lang="es-ES"/>
        </a:p>
      </dgm:t>
    </dgm:pt>
    <dgm:pt modelId="{B17441AC-0142-4276-8268-47EE367245DB}" type="sibTrans" cxnId="{D0ADE203-2278-49D8-9495-D4E623CE466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asa"/>
        </a:ext>
      </dgm:extLst>
    </dgm:pt>
    <dgm:pt modelId="{DB4A6B36-6BED-45EE-BFDB-0D4BF2A6CC76}" type="pres">
      <dgm:prSet presAssocID="{C2A66BD7-83CA-4622-A374-BB855959F9AF}" presName="Name0" presStyleCnt="0">
        <dgm:presLayoutVars>
          <dgm:chMax val="21"/>
          <dgm:chPref val="21"/>
        </dgm:presLayoutVars>
      </dgm:prSet>
      <dgm:spPr/>
    </dgm:pt>
    <dgm:pt modelId="{BC3994A7-5B9D-4914-8DB6-A3976FB83C98}" type="pres">
      <dgm:prSet presAssocID="{122F3089-FF65-45E3-8966-8F409757CEDD}" presName="text1" presStyleCnt="0"/>
      <dgm:spPr/>
    </dgm:pt>
    <dgm:pt modelId="{80BAEA55-FA4F-4C09-90CC-E1050E630A28}" type="pres">
      <dgm:prSet presAssocID="{122F3089-FF65-45E3-8966-8F409757CEDD}" presName="textRepeatNode" presStyleLbl="alignNode1" presStyleIdx="0" presStyleCnt="3" custScaleX="127852" custScaleY="122251" custLinFactY="-20772" custLinFactNeighborX="-93943" custLinFactNeighborY="-100000">
        <dgm:presLayoutVars>
          <dgm:chMax val="0"/>
          <dgm:chPref val="0"/>
          <dgm:bulletEnabled val="1"/>
        </dgm:presLayoutVars>
      </dgm:prSet>
      <dgm:spPr/>
    </dgm:pt>
    <dgm:pt modelId="{6A9F6691-5984-42AC-8152-6CA9C728EE73}" type="pres">
      <dgm:prSet presAssocID="{122F3089-FF65-45E3-8966-8F409757CEDD}" presName="textaccent1" presStyleCnt="0"/>
      <dgm:spPr/>
    </dgm:pt>
    <dgm:pt modelId="{E7C96379-A094-4FBB-9C24-FE85FD2FE953}" type="pres">
      <dgm:prSet presAssocID="{122F3089-FF65-45E3-8966-8F409757CEDD}" presName="accentRepeatNode" presStyleLbl="solidAlignAcc1" presStyleIdx="0" presStyleCnt="6" custScaleX="862779" custScaleY="793027" custLinFactX="1000000" custLinFactY="-400000" custLinFactNeighborX="1007183" custLinFactNeighborY="-422496"/>
      <dgm:spPr/>
    </dgm:pt>
    <dgm:pt modelId="{7DA7107F-C76D-4F6C-89B2-CA5CA368EFDD}" type="pres">
      <dgm:prSet presAssocID="{0F87921E-8FD0-41F7-B22F-7817D6DFD4F2}" presName="image1" presStyleCnt="0"/>
      <dgm:spPr/>
    </dgm:pt>
    <dgm:pt modelId="{76535B68-D17A-4892-85E7-4B4642BEA202}" type="pres">
      <dgm:prSet presAssocID="{0F87921E-8FD0-41F7-B22F-7817D6DFD4F2}" presName="imageRepeatNode" presStyleLbl="alignAcc1" presStyleIdx="0" presStyleCnt="3" custScaleX="45700" custScaleY="59002" custLinFactNeighborX="-11449" custLinFactNeighborY="-12906"/>
      <dgm:spPr/>
    </dgm:pt>
    <dgm:pt modelId="{F842FA54-FF93-4830-AD0B-4B4A4F25D978}" type="pres">
      <dgm:prSet presAssocID="{0F87921E-8FD0-41F7-B22F-7817D6DFD4F2}" presName="imageaccent1" presStyleCnt="0"/>
      <dgm:spPr/>
    </dgm:pt>
    <dgm:pt modelId="{7FEFA8C6-0718-46A8-AFCC-DA2D800A5985}" type="pres">
      <dgm:prSet presAssocID="{0F87921E-8FD0-41F7-B22F-7817D6DFD4F2}" presName="accentRepeatNode" presStyleLbl="solidAlignAcc1" presStyleIdx="1" presStyleCnt="6" custScaleX="558645" custScaleY="600578" custLinFactX="1173121" custLinFactY="-100000" custLinFactNeighborX="1200000" custLinFactNeighborY="-159416"/>
      <dgm:spPr/>
    </dgm:pt>
    <dgm:pt modelId="{D879D98A-89DC-41F6-AE17-DEDD4D418602}" type="pres">
      <dgm:prSet presAssocID="{2EA52358-BA37-4922-BFC7-6A7C59B93F29}" presName="text2" presStyleCnt="0"/>
      <dgm:spPr/>
    </dgm:pt>
    <dgm:pt modelId="{B7FA2079-FBF6-4604-80C1-C9134D475C68}" type="pres">
      <dgm:prSet presAssocID="{2EA52358-BA37-4922-BFC7-6A7C59B93F29}" presName="textRepeatNode" presStyleLbl="alignNode1" presStyleIdx="1" presStyleCnt="3" custScaleY="101346" custLinFactNeighborX="-57200" custLinFactNeighborY="-56550">
        <dgm:presLayoutVars>
          <dgm:chMax val="0"/>
          <dgm:chPref val="0"/>
          <dgm:bulletEnabled val="1"/>
        </dgm:presLayoutVars>
      </dgm:prSet>
      <dgm:spPr/>
    </dgm:pt>
    <dgm:pt modelId="{0EDFE9CB-781D-4545-891D-3105FEAC4D8A}" type="pres">
      <dgm:prSet presAssocID="{2EA52358-BA37-4922-BFC7-6A7C59B93F29}" presName="textaccent2" presStyleCnt="0"/>
      <dgm:spPr/>
    </dgm:pt>
    <dgm:pt modelId="{3D924C53-F4B1-40CB-9147-381BC3804159}" type="pres">
      <dgm:prSet presAssocID="{2EA52358-BA37-4922-BFC7-6A7C59B93F29}" presName="accentRepeatNode" presStyleLbl="solidAlignAcc1" presStyleIdx="2" presStyleCnt="6" custScaleX="567202" custScaleY="648859" custLinFactX="100000" custLinFactY="100000" custLinFactNeighborX="147202" custLinFactNeighborY="170858"/>
      <dgm:spPr>
        <a:solidFill>
          <a:schemeClr val="accent2">
            <a:lumMod val="75000"/>
          </a:schemeClr>
        </a:solidFill>
      </dgm:spPr>
    </dgm:pt>
    <dgm:pt modelId="{7271372A-D43F-4525-B6F9-7F59AECFBC54}" type="pres">
      <dgm:prSet presAssocID="{EEED9B21-C7F8-409F-97FD-CFE73D8C27EA}" presName="image2" presStyleCnt="0"/>
      <dgm:spPr/>
    </dgm:pt>
    <dgm:pt modelId="{E459713A-E33A-42F4-954B-69C626A4745E}" type="pres">
      <dgm:prSet presAssocID="{EEED9B21-C7F8-409F-97FD-CFE73D8C27EA}" presName="imageRepeatNode" presStyleLbl="alignAcc1" presStyleIdx="1" presStyleCnt="3" custScaleX="49810" custScaleY="45858" custLinFactNeighborX="-32317" custLinFactNeighborY="31283"/>
      <dgm:spPr/>
    </dgm:pt>
    <dgm:pt modelId="{16582681-2B6A-44EB-B69B-3DDAC4C846A0}" type="pres">
      <dgm:prSet presAssocID="{EEED9B21-C7F8-409F-97FD-CFE73D8C27EA}" presName="imageaccent2" presStyleCnt="0"/>
      <dgm:spPr/>
    </dgm:pt>
    <dgm:pt modelId="{E059B9BA-C890-4474-959C-89CB75B03FC0}" type="pres">
      <dgm:prSet presAssocID="{EEED9B21-C7F8-409F-97FD-CFE73D8C27EA}" presName="accentRepeatNode" presStyleLbl="solidAlignAcc1" presStyleIdx="3" presStyleCnt="6" custScaleX="986097" custScaleY="935119" custLinFactX="-90299" custLinFactY="-186977" custLinFactNeighborX="-100000" custLinFactNeighborY="-200000"/>
      <dgm:spPr/>
    </dgm:pt>
    <dgm:pt modelId="{B941634B-4798-41D0-B06E-9D91F85A73D1}" type="pres">
      <dgm:prSet presAssocID="{8AA44F59-A3AF-48F8-840C-42B092E66E9D}" presName="text3" presStyleCnt="0"/>
      <dgm:spPr/>
    </dgm:pt>
    <dgm:pt modelId="{2200AC93-A662-4CA5-98A2-FDD6448B2C9D}" type="pres">
      <dgm:prSet presAssocID="{8AA44F59-A3AF-48F8-840C-42B092E66E9D}" presName="textRepeatNode" presStyleLbl="alignNode1" presStyleIdx="2" presStyleCnt="3" custLinFactNeighborX="-27913" custLinFactNeighborY="98786">
        <dgm:presLayoutVars>
          <dgm:chMax val="0"/>
          <dgm:chPref val="0"/>
          <dgm:bulletEnabled val="1"/>
        </dgm:presLayoutVars>
      </dgm:prSet>
      <dgm:spPr/>
    </dgm:pt>
    <dgm:pt modelId="{543057C0-1D75-4715-A7E0-895239D6CEAF}" type="pres">
      <dgm:prSet presAssocID="{8AA44F59-A3AF-48F8-840C-42B092E66E9D}" presName="textaccent3" presStyleCnt="0"/>
      <dgm:spPr/>
    </dgm:pt>
    <dgm:pt modelId="{BAAE2DDE-3036-41BA-AB9D-2F4BB6B16B2A}" type="pres">
      <dgm:prSet presAssocID="{8AA44F59-A3AF-48F8-840C-42B092E66E9D}" presName="accentRepeatNode" presStyleLbl="solidAlignAcc1" presStyleIdx="4" presStyleCnt="6" custScaleX="429481" custScaleY="484218" custLinFactX="200000" custLinFactY="700000" custLinFactNeighborX="292375" custLinFactNeighborY="751858"/>
      <dgm:spPr/>
    </dgm:pt>
    <dgm:pt modelId="{5D1FFEB3-F1CD-4DD0-994E-4CB8B75327F8}" type="pres">
      <dgm:prSet presAssocID="{B17441AC-0142-4276-8268-47EE367245DB}" presName="image3" presStyleCnt="0"/>
      <dgm:spPr/>
    </dgm:pt>
    <dgm:pt modelId="{CE4F8E13-88B8-41DE-98E7-C9AF3A8C7101}" type="pres">
      <dgm:prSet presAssocID="{B17441AC-0142-4276-8268-47EE367245DB}" presName="imageRepeatNode" presStyleLbl="alignAcc1" presStyleIdx="2" presStyleCnt="3" custScaleX="41131" custScaleY="56631" custLinFactX="-16442" custLinFactY="92020" custLinFactNeighborX="-100000" custLinFactNeighborY="100000"/>
      <dgm:spPr/>
    </dgm:pt>
    <dgm:pt modelId="{769FAEFE-C492-4795-B195-01597A3B8544}" type="pres">
      <dgm:prSet presAssocID="{B17441AC-0142-4276-8268-47EE367245DB}" presName="imageaccent3" presStyleCnt="0"/>
      <dgm:spPr/>
    </dgm:pt>
    <dgm:pt modelId="{99EF387B-FB33-4CD0-8F64-2F242458F025}" type="pres">
      <dgm:prSet presAssocID="{B17441AC-0142-4276-8268-47EE367245DB}" presName="accentRepeatNode" presStyleLbl="solidAlignAcc1" presStyleIdx="5" presStyleCnt="6" custScaleX="541036" custScaleY="439025" custLinFactX="-23334" custLinFactY="400000" custLinFactNeighborX="-100000" custLinFactNeighborY="436086"/>
      <dgm:spPr/>
    </dgm:pt>
  </dgm:ptLst>
  <dgm:cxnLst>
    <dgm:cxn modelId="{D0ADE203-2278-49D8-9495-D4E623CE466D}" srcId="{C2A66BD7-83CA-4622-A374-BB855959F9AF}" destId="{8AA44F59-A3AF-48F8-840C-42B092E66E9D}" srcOrd="2" destOrd="0" parTransId="{18AF5C67-CC61-4859-9BEA-7CF4BFA87493}" sibTransId="{B17441AC-0142-4276-8268-47EE367245DB}"/>
    <dgm:cxn modelId="{37809F12-ED39-4F10-9830-0391362C7396}" srcId="{C2A66BD7-83CA-4622-A374-BB855959F9AF}" destId="{122F3089-FF65-45E3-8966-8F409757CEDD}" srcOrd="0" destOrd="0" parTransId="{6D45AF8D-7630-492F-8698-557E2B44C7B8}" sibTransId="{0F87921E-8FD0-41F7-B22F-7817D6DFD4F2}"/>
    <dgm:cxn modelId="{9A69F31C-8292-4293-A0EE-0EEA8B456EC2}" type="presOf" srcId="{C2A66BD7-83CA-4622-A374-BB855959F9AF}" destId="{DB4A6B36-6BED-45EE-BFDB-0D4BF2A6CC76}" srcOrd="0" destOrd="0" presId="urn:microsoft.com/office/officeart/2008/layout/HexagonCluster"/>
    <dgm:cxn modelId="{1C4F7D30-ECF0-4E12-A6D6-2CE78C544878}" type="presOf" srcId="{B17441AC-0142-4276-8268-47EE367245DB}" destId="{CE4F8E13-88B8-41DE-98E7-C9AF3A8C7101}" srcOrd="0" destOrd="0" presId="urn:microsoft.com/office/officeart/2008/layout/HexagonCluster"/>
    <dgm:cxn modelId="{AB1D9F34-8606-4A01-9BA0-9DC14D695BC1}" type="presOf" srcId="{122F3089-FF65-45E3-8966-8F409757CEDD}" destId="{80BAEA55-FA4F-4C09-90CC-E1050E630A28}" srcOrd="0" destOrd="0" presId="urn:microsoft.com/office/officeart/2008/layout/HexagonCluster"/>
    <dgm:cxn modelId="{DA1F5961-3732-4FA5-8759-4646CD98764C}" type="presOf" srcId="{8AA44F59-A3AF-48F8-840C-42B092E66E9D}" destId="{2200AC93-A662-4CA5-98A2-FDD6448B2C9D}" srcOrd="0" destOrd="0" presId="urn:microsoft.com/office/officeart/2008/layout/HexagonCluster"/>
    <dgm:cxn modelId="{16CDAD4E-FDD2-4DC3-812A-268224F092D8}" type="presOf" srcId="{2EA52358-BA37-4922-BFC7-6A7C59B93F29}" destId="{B7FA2079-FBF6-4604-80C1-C9134D475C68}" srcOrd="0" destOrd="0" presId="urn:microsoft.com/office/officeart/2008/layout/HexagonCluster"/>
    <dgm:cxn modelId="{7325A353-D338-4E65-B159-DD010428508C}" srcId="{C2A66BD7-83CA-4622-A374-BB855959F9AF}" destId="{2EA52358-BA37-4922-BFC7-6A7C59B93F29}" srcOrd="1" destOrd="0" parTransId="{0E6B0BC2-6486-4229-9149-0154CF9E06CF}" sibTransId="{EEED9B21-C7F8-409F-97FD-CFE73D8C27EA}"/>
    <dgm:cxn modelId="{157BF87E-1B49-48B8-8617-F3FEDCD267A0}" type="presOf" srcId="{0F87921E-8FD0-41F7-B22F-7817D6DFD4F2}" destId="{76535B68-D17A-4892-85E7-4B4642BEA202}" srcOrd="0" destOrd="0" presId="urn:microsoft.com/office/officeart/2008/layout/HexagonCluster"/>
    <dgm:cxn modelId="{B8BE11A3-2A5D-4FF2-A62A-EB3B3FCA253B}" type="presOf" srcId="{EEED9B21-C7F8-409F-97FD-CFE73D8C27EA}" destId="{E459713A-E33A-42F4-954B-69C626A4745E}" srcOrd="0" destOrd="0" presId="urn:microsoft.com/office/officeart/2008/layout/HexagonCluster"/>
    <dgm:cxn modelId="{C0B26741-936B-4815-A6AA-CFA25D329A2D}" type="presParOf" srcId="{DB4A6B36-6BED-45EE-BFDB-0D4BF2A6CC76}" destId="{BC3994A7-5B9D-4914-8DB6-A3976FB83C98}" srcOrd="0" destOrd="0" presId="urn:microsoft.com/office/officeart/2008/layout/HexagonCluster"/>
    <dgm:cxn modelId="{DA6A0EDE-AF4F-4F0C-AF07-53D5C9AFAC1F}" type="presParOf" srcId="{BC3994A7-5B9D-4914-8DB6-A3976FB83C98}" destId="{80BAEA55-FA4F-4C09-90CC-E1050E630A28}" srcOrd="0" destOrd="0" presId="urn:microsoft.com/office/officeart/2008/layout/HexagonCluster"/>
    <dgm:cxn modelId="{56A34073-2743-4FFE-8734-CC134EDFDC2B}" type="presParOf" srcId="{DB4A6B36-6BED-45EE-BFDB-0D4BF2A6CC76}" destId="{6A9F6691-5984-42AC-8152-6CA9C728EE73}" srcOrd="1" destOrd="0" presId="urn:microsoft.com/office/officeart/2008/layout/HexagonCluster"/>
    <dgm:cxn modelId="{4662887B-0C75-472D-82DE-3CBC5E70B721}" type="presParOf" srcId="{6A9F6691-5984-42AC-8152-6CA9C728EE73}" destId="{E7C96379-A094-4FBB-9C24-FE85FD2FE953}" srcOrd="0" destOrd="0" presId="urn:microsoft.com/office/officeart/2008/layout/HexagonCluster"/>
    <dgm:cxn modelId="{E65E4000-8B8E-46D6-9CA7-FDC9E941DC7E}" type="presParOf" srcId="{DB4A6B36-6BED-45EE-BFDB-0D4BF2A6CC76}" destId="{7DA7107F-C76D-4F6C-89B2-CA5CA368EFDD}" srcOrd="2" destOrd="0" presId="urn:microsoft.com/office/officeart/2008/layout/HexagonCluster"/>
    <dgm:cxn modelId="{B38E451C-415B-4B38-BCE1-448797C82CEE}" type="presParOf" srcId="{7DA7107F-C76D-4F6C-89B2-CA5CA368EFDD}" destId="{76535B68-D17A-4892-85E7-4B4642BEA202}" srcOrd="0" destOrd="0" presId="urn:microsoft.com/office/officeart/2008/layout/HexagonCluster"/>
    <dgm:cxn modelId="{AC0848E9-020A-4A7B-9224-6A761E0213D8}" type="presParOf" srcId="{DB4A6B36-6BED-45EE-BFDB-0D4BF2A6CC76}" destId="{F842FA54-FF93-4830-AD0B-4B4A4F25D978}" srcOrd="3" destOrd="0" presId="urn:microsoft.com/office/officeart/2008/layout/HexagonCluster"/>
    <dgm:cxn modelId="{45D51D4B-8113-422E-BCC2-4F09EFFAB179}" type="presParOf" srcId="{F842FA54-FF93-4830-AD0B-4B4A4F25D978}" destId="{7FEFA8C6-0718-46A8-AFCC-DA2D800A5985}" srcOrd="0" destOrd="0" presId="urn:microsoft.com/office/officeart/2008/layout/HexagonCluster"/>
    <dgm:cxn modelId="{839426DC-5DA2-446A-B515-A268219F3FEA}" type="presParOf" srcId="{DB4A6B36-6BED-45EE-BFDB-0D4BF2A6CC76}" destId="{D879D98A-89DC-41F6-AE17-DEDD4D418602}" srcOrd="4" destOrd="0" presId="urn:microsoft.com/office/officeart/2008/layout/HexagonCluster"/>
    <dgm:cxn modelId="{20E95C3C-44B9-4348-995C-5A2447EE5A9A}" type="presParOf" srcId="{D879D98A-89DC-41F6-AE17-DEDD4D418602}" destId="{B7FA2079-FBF6-4604-80C1-C9134D475C68}" srcOrd="0" destOrd="0" presId="urn:microsoft.com/office/officeart/2008/layout/HexagonCluster"/>
    <dgm:cxn modelId="{02CEDD04-9ED6-4E37-8DFD-F44AA8A4C1A2}" type="presParOf" srcId="{DB4A6B36-6BED-45EE-BFDB-0D4BF2A6CC76}" destId="{0EDFE9CB-781D-4545-891D-3105FEAC4D8A}" srcOrd="5" destOrd="0" presId="urn:microsoft.com/office/officeart/2008/layout/HexagonCluster"/>
    <dgm:cxn modelId="{85793A86-F285-4511-B38C-F3512321E7BF}" type="presParOf" srcId="{0EDFE9CB-781D-4545-891D-3105FEAC4D8A}" destId="{3D924C53-F4B1-40CB-9147-381BC3804159}" srcOrd="0" destOrd="0" presId="urn:microsoft.com/office/officeart/2008/layout/HexagonCluster"/>
    <dgm:cxn modelId="{B5B0D9DC-26F1-40C0-B311-67366DAA5B8B}" type="presParOf" srcId="{DB4A6B36-6BED-45EE-BFDB-0D4BF2A6CC76}" destId="{7271372A-D43F-4525-B6F9-7F59AECFBC54}" srcOrd="6" destOrd="0" presId="urn:microsoft.com/office/officeart/2008/layout/HexagonCluster"/>
    <dgm:cxn modelId="{EF141659-AA33-4B9F-BB45-50EFA8F20530}" type="presParOf" srcId="{7271372A-D43F-4525-B6F9-7F59AECFBC54}" destId="{E459713A-E33A-42F4-954B-69C626A4745E}" srcOrd="0" destOrd="0" presId="urn:microsoft.com/office/officeart/2008/layout/HexagonCluster"/>
    <dgm:cxn modelId="{E015C548-F910-451F-9309-37AD82629D7E}" type="presParOf" srcId="{DB4A6B36-6BED-45EE-BFDB-0D4BF2A6CC76}" destId="{16582681-2B6A-44EB-B69B-3DDAC4C846A0}" srcOrd="7" destOrd="0" presId="urn:microsoft.com/office/officeart/2008/layout/HexagonCluster"/>
    <dgm:cxn modelId="{05DFA83A-1357-4C01-BBAB-CDDFA71E75A9}" type="presParOf" srcId="{16582681-2B6A-44EB-B69B-3DDAC4C846A0}" destId="{E059B9BA-C890-4474-959C-89CB75B03FC0}" srcOrd="0" destOrd="0" presId="urn:microsoft.com/office/officeart/2008/layout/HexagonCluster"/>
    <dgm:cxn modelId="{7A3BDD74-DDD7-41EF-9FFC-5FF14CA90F55}" type="presParOf" srcId="{DB4A6B36-6BED-45EE-BFDB-0D4BF2A6CC76}" destId="{B941634B-4798-41D0-B06E-9D91F85A73D1}" srcOrd="8" destOrd="0" presId="urn:microsoft.com/office/officeart/2008/layout/HexagonCluster"/>
    <dgm:cxn modelId="{AA2E8378-C45B-429D-AD6D-1F01E9119159}" type="presParOf" srcId="{B941634B-4798-41D0-B06E-9D91F85A73D1}" destId="{2200AC93-A662-4CA5-98A2-FDD6448B2C9D}" srcOrd="0" destOrd="0" presId="urn:microsoft.com/office/officeart/2008/layout/HexagonCluster"/>
    <dgm:cxn modelId="{E2B3C0D4-2F4A-4EF8-8BC5-2446D9CE1B2F}" type="presParOf" srcId="{DB4A6B36-6BED-45EE-BFDB-0D4BF2A6CC76}" destId="{543057C0-1D75-4715-A7E0-895239D6CEAF}" srcOrd="9" destOrd="0" presId="urn:microsoft.com/office/officeart/2008/layout/HexagonCluster"/>
    <dgm:cxn modelId="{93361949-2248-4207-AF54-A40C86F0A7F5}" type="presParOf" srcId="{543057C0-1D75-4715-A7E0-895239D6CEAF}" destId="{BAAE2DDE-3036-41BA-AB9D-2F4BB6B16B2A}" srcOrd="0" destOrd="0" presId="urn:microsoft.com/office/officeart/2008/layout/HexagonCluster"/>
    <dgm:cxn modelId="{E251661E-0824-452E-84E7-821E04E2AC0C}" type="presParOf" srcId="{DB4A6B36-6BED-45EE-BFDB-0D4BF2A6CC76}" destId="{5D1FFEB3-F1CD-4DD0-994E-4CB8B75327F8}" srcOrd="10" destOrd="0" presId="urn:microsoft.com/office/officeart/2008/layout/HexagonCluster"/>
    <dgm:cxn modelId="{4E884D30-170A-4B27-9A5C-31F6AF2AE90A}" type="presParOf" srcId="{5D1FFEB3-F1CD-4DD0-994E-4CB8B75327F8}" destId="{CE4F8E13-88B8-41DE-98E7-C9AF3A8C7101}" srcOrd="0" destOrd="0" presId="urn:microsoft.com/office/officeart/2008/layout/HexagonCluster"/>
    <dgm:cxn modelId="{EFBB7C90-CC96-4DB3-9478-4834F55FE2F4}" type="presParOf" srcId="{DB4A6B36-6BED-45EE-BFDB-0D4BF2A6CC76}" destId="{769FAEFE-C492-4795-B195-01597A3B8544}" srcOrd="11" destOrd="0" presId="urn:microsoft.com/office/officeart/2008/layout/HexagonCluster"/>
    <dgm:cxn modelId="{E047AD9F-3957-4A67-BA0F-75A20B4A8570}" type="presParOf" srcId="{769FAEFE-C492-4795-B195-01597A3B8544}" destId="{99EF387B-FB33-4CD0-8F64-2F242458F025}" srcOrd="0" destOrd="0" presId="urn:microsoft.com/office/officeart/2008/layout/HexagonCluster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AEA55-FA4F-4C09-90CC-E1050E630A28}">
      <dsp:nvSpPr>
        <dsp:cNvPr id="0" name=""/>
        <dsp:cNvSpPr/>
      </dsp:nvSpPr>
      <dsp:spPr>
        <a:xfrm>
          <a:off x="42971" y="339439"/>
          <a:ext cx="3166093" cy="26101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b="1" kern="1200" dirty="0"/>
        </a:p>
      </dsp:txBody>
      <dsp:txXfrm>
        <a:off x="524324" y="736268"/>
        <a:ext cx="2203387" cy="1816481"/>
      </dsp:txXfrm>
    </dsp:sp>
    <dsp:sp modelId="{E7C96379-A094-4FBB-9C24-FE85FD2FE953}">
      <dsp:nvSpPr>
        <dsp:cNvPr id="0" name=""/>
        <dsp:cNvSpPr/>
      </dsp:nvSpPr>
      <dsp:spPr>
        <a:xfrm>
          <a:off x="7492344" y="1176886"/>
          <a:ext cx="2501528" cy="19816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535B68-D17A-4892-85E7-4B4642BEA202}">
      <dsp:nvSpPr>
        <dsp:cNvPr id="0" name=""/>
        <dsp:cNvSpPr/>
      </dsp:nvSpPr>
      <dsp:spPr>
        <a:xfrm>
          <a:off x="986211" y="2170866"/>
          <a:ext cx="1131702" cy="125973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9525" cap="rnd" cmpd="sng" algn="ctr">
          <a:solidFill>
            <a:schemeClr val="tx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EFA8C6-0718-46A8-AFCC-DA2D800A5985}">
      <dsp:nvSpPr>
        <dsp:cNvPr id="0" name=""/>
        <dsp:cNvSpPr/>
      </dsp:nvSpPr>
      <dsp:spPr>
        <a:xfrm>
          <a:off x="8438673" y="2588071"/>
          <a:ext cx="1619726" cy="15007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FA2079-FBF6-4604-80C1-C9134D475C68}">
      <dsp:nvSpPr>
        <dsp:cNvPr id="0" name=""/>
        <dsp:cNvSpPr/>
      </dsp:nvSpPr>
      <dsp:spPr>
        <a:xfrm>
          <a:off x="3407489" y="761618"/>
          <a:ext cx="2476373" cy="216380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9530" rIns="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1" kern="1200" dirty="0"/>
            <a:t>CLOUD</a:t>
          </a:r>
        </a:p>
      </dsp:txBody>
      <dsp:txXfrm>
        <a:off x="3794170" y="1099492"/>
        <a:ext cx="1703011" cy="1488056"/>
      </dsp:txXfrm>
    </dsp:sp>
    <dsp:sp modelId="{3D924C53-F4B1-40CB-9147-381BC3804159}">
      <dsp:nvSpPr>
        <dsp:cNvPr id="0" name=""/>
        <dsp:cNvSpPr/>
      </dsp:nvSpPr>
      <dsp:spPr>
        <a:xfrm>
          <a:off x="6556333" y="3825208"/>
          <a:ext cx="1644536" cy="162143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7500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59713A-E33A-42F4-954B-69C626A4745E}">
      <dsp:nvSpPr>
        <dsp:cNvPr id="0" name=""/>
        <dsp:cNvSpPr/>
      </dsp:nvSpPr>
      <dsp:spPr>
        <a:xfrm>
          <a:off x="6754896" y="4401434"/>
          <a:ext cx="1233481" cy="9790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59B9BA-C890-4474-959C-89CB75B03FC0}">
      <dsp:nvSpPr>
        <dsp:cNvPr id="0" name=""/>
        <dsp:cNvSpPr/>
      </dsp:nvSpPr>
      <dsp:spPr>
        <a:xfrm>
          <a:off x="5161755" y="2087668"/>
          <a:ext cx="2859074" cy="233677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00AC93-A662-4CA5-98A2-FDD6448B2C9D}">
      <dsp:nvSpPr>
        <dsp:cNvPr id="0" name=""/>
        <dsp:cNvSpPr/>
      </dsp:nvSpPr>
      <dsp:spPr>
        <a:xfrm>
          <a:off x="2022980" y="2925419"/>
          <a:ext cx="2476373" cy="21350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b="1" kern="1200" dirty="0"/>
            <a:t>VPS</a:t>
          </a:r>
        </a:p>
      </dsp:txBody>
      <dsp:txXfrm>
        <a:off x="2407267" y="3256741"/>
        <a:ext cx="1707799" cy="1472422"/>
      </dsp:txXfrm>
    </dsp:sp>
    <dsp:sp modelId="{BAAE2DDE-3036-41BA-AB9D-2F4BB6B16B2A}">
      <dsp:nvSpPr>
        <dsp:cNvPr id="0" name=""/>
        <dsp:cNvSpPr/>
      </dsp:nvSpPr>
      <dsp:spPr>
        <a:xfrm>
          <a:off x="5342972" y="4010516"/>
          <a:ext cx="1245230" cy="12100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4F8E13-88B8-41DE-98E7-C9AF3A8C7101}">
      <dsp:nvSpPr>
        <dsp:cNvPr id="0" name=""/>
        <dsp:cNvSpPr/>
      </dsp:nvSpPr>
      <dsp:spPr>
        <a:xfrm>
          <a:off x="2669344" y="4212475"/>
          <a:ext cx="1018557" cy="120910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 w="9525" cap="rnd" cmpd="sng" algn="ctr">
          <a:solidFill>
            <a:schemeClr val="tx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EF387B-FB33-4CD0-8F64-2F242458F025}">
      <dsp:nvSpPr>
        <dsp:cNvPr id="0" name=""/>
        <dsp:cNvSpPr/>
      </dsp:nvSpPr>
      <dsp:spPr>
        <a:xfrm>
          <a:off x="3900162" y="2252955"/>
          <a:ext cx="1568671" cy="109708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EB1F5F2-C057-4F04-9D01-7794AD713B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Calibri" panose="020F050202020403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BE250C-D02A-4C94-96CF-C41DE6C69D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C90B8-A078-4000-92C6-5CF1B4038735}" type="datetime1">
              <a:rPr lang="es-ES" smtClean="0">
                <a:latin typeface="Calibri" panose="020F0502020204030204" pitchFamily="34" charset="0"/>
              </a:rPr>
              <a:t>26/01/2020</a:t>
            </a:fld>
            <a:endParaRPr lang="es-ES" dirty="0">
              <a:latin typeface="Calibri" panose="020F050202020403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F513D7-3842-4D5B-AE02-2C936FAD4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Calibri" panose="020F050202020403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3EB1B84-586F-4B38-AE9C-44477D178C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FA02-D3D0-4E29-A997-E49DBBCCB80F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9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0DF0529-01A4-4DB5-A1CB-633561025F43}" type="datetime1">
              <a:rPr lang="es-ES" noProof="0" smtClean="0"/>
              <a:t>26/01/2020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9C7635-CEA7-4660-8155-8D7CCFAB7D2F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6267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828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C7635-CEA7-4660-8155-8D7CCFAB7D2F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34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8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0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498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65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30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6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5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27229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7020">
              <a:schemeClr val="bg2">
                <a:lumMod val="85000"/>
              </a:schemeClr>
            </a:gs>
            <a:gs pos="40000">
              <a:schemeClr val="accent3">
                <a:lumMod val="0"/>
                <a:lumOff val="10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CE574DD-0302-9049-A8CE-513925A780EA}"/>
              </a:ext>
            </a:extLst>
          </p:cNvPr>
          <p:cNvSpPr/>
          <p:nvPr userDrawn="1"/>
        </p:nvSpPr>
        <p:spPr>
          <a:xfrm>
            <a:off x="0" y="3614737"/>
            <a:ext cx="12192000" cy="542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7E0C165-E9F9-4840-A55E-85E035F9C762}"/>
              </a:ext>
            </a:extLst>
          </p:cNvPr>
          <p:cNvSpPr/>
          <p:nvPr userDrawn="1"/>
        </p:nvSpPr>
        <p:spPr>
          <a:xfrm>
            <a:off x="2714965" y="3614737"/>
            <a:ext cx="2252663" cy="542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DBC98F2-5505-8849-B1A1-BCC58F271B28}"/>
              </a:ext>
            </a:extLst>
          </p:cNvPr>
          <p:cNvSpPr/>
          <p:nvPr userDrawn="1"/>
        </p:nvSpPr>
        <p:spPr>
          <a:xfrm>
            <a:off x="7220291" y="3614737"/>
            <a:ext cx="2252663" cy="542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E0D0970-A906-6743-BCD1-1CA96CCA2FD1}"/>
              </a:ext>
            </a:extLst>
          </p:cNvPr>
          <p:cNvSpPr/>
          <p:nvPr userDrawn="1"/>
        </p:nvSpPr>
        <p:spPr>
          <a:xfrm>
            <a:off x="4967628" y="3614737"/>
            <a:ext cx="2252663" cy="542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7D9DE41-942B-1443-9CE2-5500F7E5C976}"/>
              </a:ext>
            </a:extLst>
          </p:cNvPr>
          <p:cNvSpPr/>
          <p:nvPr userDrawn="1"/>
        </p:nvSpPr>
        <p:spPr>
          <a:xfrm>
            <a:off x="9472954" y="3614737"/>
            <a:ext cx="2252663" cy="54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D3A7595-EB2B-C648-A493-178FB31AA325}"/>
              </a:ext>
            </a:extLst>
          </p:cNvPr>
          <p:cNvSpPr/>
          <p:nvPr userDrawn="1"/>
        </p:nvSpPr>
        <p:spPr>
          <a:xfrm>
            <a:off x="462302" y="3614737"/>
            <a:ext cx="2252663" cy="5429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DDEA580-11AC-B148-BB37-7B865F0A8E8F}"/>
              </a:ext>
            </a:extLst>
          </p:cNvPr>
          <p:cNvSpPr/>
          <p:nvPr userDrawn="1"/>
        </p:nvSpPr>
        <p:spPr>
          <a:xfrm rot="5400000">
            <a:off x="995700" y="4709092"/>
            <a:ext cx="1185865" cy="83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8135F20-1BA2-CC48-9AD1-575655FBD297}"/>
              </a:ext>
            </a:extLst>
          </p:cNvPr>
          <p:cNvSpPr/>
          <p:nvPr userDrawn="1"/>
        </p:nvSpPr>
        <p:spPr>
          <a:xfrm rot="5400000">
            <a:off x="3248363" y="2980302"/>
            <a:ext cx="1185865" cy="83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59050B7-FE72-3B43-B17F-0FA8F3FC1B15}"/>
              </a:ext>
            </a:extLst>
          </p:cNvPr>
          <p:cNvSpPr/>
          <p:nvPr userDrawn="1"/>
        </p:nvSpPr>
        <p:spPr>
          <a:xfrm rot="5400000">
            <a:off x="7753690" y="2980302"/>
            <a:ext cx="1185865" cy="83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7AB8015-61A4-5143-B7A2-757306490700}"/>
              </a:ext>
            </a:extLst>
          </p:cNvPr>
          <p:cNvSpPr/>
          <p:nvPr userDrawn="1"/>
        </p:nvSpPr>
        <p:spPr>
          <a:xfrm rot="5400000">
            <a:off x="10047855" y="4709090"/>
            <a:ext cx="1185865" cy="83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FFD0D0C-12F6-E144-911F-7DC1A344FEBE}"/>
              </a:ext>
            </a:extLst>
          </p:cNvPr>
          <p:cNvSpPr/>
          <p:nvPr userDrawn="1"/>
        </p:nvSpPr>
        <p:spPr>
          <a:xfrm rot="5400000">
            <a:off x="5501027" y="4709091"/>
            <a:ext cx="1185865" cy="8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4ED3F84-1836-C345-90F4-9A4EEC338720}"/>
              </a:ext>
            </a:extLst>
          </p:cNvPr>
          <p:cNvSpPr/>
          <p:nvPr userDrawn="1"/>
        </p:nvSpPr>
        <p:spPr>
          <a:xfrm>
            <a:off x="1503926" y="3807161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EA7896B5-2AFD-9449-AC5A-B85ECF76702D}"/>
              </a:ext>
            </a:extLst>
          </p:cNvPr>
          <p:cNvSpPr/>
          <p:nvPr userDrawn="1"/>
        </p:nvSpPr>
        <p:spPr>
          <a:xfrm>
            <a:off x="3756589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B429153-142D-3947-AA3B-F53EBD95C3CB}"/>
              </a:ext>
            </a:extLst>
          </p:cNvPr>
          <p:cNvSpPr/>
          <p:nvPr userDrawn="1"/>
        </p:nvSpPr>
        <p:spPr>
          <a:xfrm>
            <a:off x="6012355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FA892962-A7DA-2549-8D21-5543F1249EC3}"/>
              </a:ext>
            </a:extLst>
          </p:cNvPr>
          <p:cNvSpPr/>
          <p:nvPr userDrawn="1"/>
        </p:nvSpPr>
        <p:spPr>
          <a:xfrm>
            <a:off x="8261916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8E11537-4AC0-694D-A631-91A03A138DAF}"/>
              </a:ext>
            </a:extLst>
          </p:cNvPr>
          <p:cNvSpPr/>
          <p:nvPr userDrawn="1"/>
        </p:nvSpPr>
        <p:spPr>
          <a:xfrm>
            <a:off x="10556083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8CBAFE3-2F54-3C41-B9C8-6580B1E2261A}"/>
              </a:ext>
            </a:extLst>
          </p:cNvPr>
          <p:cNvSpPr/>
          <p:nvPr userDrawn="1"/>
        </p:nvSpPr>
        <p:spPr>
          <a:xfrm>
            <a:off x="9819256" y="4929188"/>
            <a:ext cx="1643062" cy="1643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BA34F62-9EE1-634F-BD96-1A0F99E0235B}"/>
              </a:ext>
            </a:extLst>
          </p:cNvPr>
          <p:cNvSpPr/>
          <p:nvPr userDrawn="1"/>
        </p:nvSpPr>
        <p:spPr>
          <a:xfrm>
            <a:off x="7483589" y="1257300"/>
            <a:ext cx="1643062" cy="1643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7584B8-9A35-DC42-BBF1-3A455D9C4F3B}"/>
              </a:ext>
            </a:extLst>
          </p:cNvPr>
          <p:cNvSpPr/>
          <p:nvPr userDrawn="1"/>
        </p:nvSpPr>
        <p:spPr>
          <a:xfrm>
            <a:off x="5272427" y="4929188"/>
            <a:ext cx="1643062" cy="1643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52B9B47-1C71-3444-907E-AE695F961FAF}"/>
              </a:ext>
            </a:extLst>
          </p:cNvPr>
          <p:cNvSpPr/>
          <p:nvPr userDrawn="1"/>
        </p:nvSpPr>
        <p:spPr>
          <a:xfrm>
            <a:off x="767101" y="4929188"/>
            <a:ext cx="1643062" cy="16430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F2621F7-B63B-054D-9A8B-51C0450F0F07}"/>
              </a:ext>
            </a:extLst>
          </p:cNvPr>
          <p:cNvSpPr/>
          <p:nvPr userDrawn="1"/>
        </p:nvSpPr>
        <p:spPr>
          <a:xfrm>
            <a:off x="3019765" y="1257300"/>
            <a:ext cx="1643062" cy="1643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</a:endParaRPr>
          </a:p>
        </p:txBody>
      </p:sp>
      <p:grpSp>
        <p:nvGrpSpPr>
          <p:cNvPr id="46" name="Grupo 6" title="Icono de hombre">
            <a:extLst>
              <a:ext uri="{FF2B5EF4-FFF2-40B4-BE49-F238E27FC236}">
                <a16:creationId xmlns:a16="http://schemas.microsoft.com/office/drawing/2014/main" id="{650C41D3-AAED-B84A-9ADB-2B1EFFE7C80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13082" y="5331598"/>
            <a:ext cx="851961" cy="851961"/>
            <a:chOff x="3630613" y="2214563"/>
            <a:chExt cx="457200" cy="457200"/>
          </a:xfrm>
          <a:solidFill>
            <a:schemeClr val="bg1"/>
          </a:solidFill>
        </p:grpSpPr>
        <p:sp>
          <p:nvSpPr>
            <p:cNvPr id="47" name="Forma libre 10">
              <a:extLst>
                <a:ext uri="{FF2B5EF4-FFF2-40B4-BE49-F238E27FC236}">
                  <a16:creationId xmlns:a16="http://schemas.microsoft.com/office/drawing/2014/main" id="{6F4D2618-85B6-E64F-A70D-6A1FBF998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2214563"/>
              <a:ext cx="457200" cy="457200"/>
            </a:xfrm>
            <a:custGeom>
              <a:avLst/>
              <a:gdLst>
                <a:gd name="T0" fmla="*/ 456840 w 1271"/>
                <a:gd name="T1" fmla="*/ 456840 h 1271"/>
                <a:gd name="T2" fmla="*/ 0 w 1271"/>
                <a:gd name="T3" fmla="*/ 456840 h 1271"/>
                <a:gd name="T4" fmla="*/ 0 w 1271"/>
                <a:gd name="T5" fmla="*/ 0 h 1271"/>
                <a:gd name="T6" fmla="*/ 456840 w 1271"/>
                <a:gd name="T7" fmla="*/ 0 h 1271"/>
                <a:gd name="T8" fmla="*/ 456840 w 1271"/>
                <a:gd name="T9" fmla="*/ 456840 h 1271"/>
                <a:gd name="T10" fmla="*/ 44245 w 1271"/>
                <a:gd name="T11" fmla="*/ 414034 h 1271"/>
                <a:gd name="T12" fmla="*/ 411876 w 1271"/>
                <a:gd name="T13" fmla="*/ 414034 h 1271"/>
                <a:gd name="T14" fmla="*/ 411876 w 1271"/>
                <a:gd name="T15" fmla="*/ 42806 h 1271"/>
                <a:gd name="T16" fmla="*/ 44245 w 1271"/>
                <a:gd name="T17" fmla="*/ 42806 h 1271"/>
                <a:gd name="T18" fmla="*/ 44245 w 1271"/>
                <a:gd name="T19" fmla="*/ 414034 h 12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1" h="1271">
                  <a:moveTo>
                    <a:pt x="1270" y="1270"/>
                  </a:move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1270" y="1270"/>
                  </a:lnTo>
                  <a:close/>
                  <a:moveTo>
                    <a:pt x="123" y="1151"/>
                  </a:moveTo>
                  <a:lnTo>
                    <a:pt x="1145" y="1151"/>
                  </a:lnTo>
                  <a:lnTo>
                    <a:pt x="1145" y="119"/>
                  </a:lnTo>
                  <a:lnTo>
                    <a:pt x="123" y="119"/>
                  </a:lnTo>
                  <a:lnTo>
                    <a:pt x="123" y="1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  <p:sp>
          <p:nvSpPr>
            <p:cNvPr id="48" name="Forma libre 11">
              <a:extLst>
                <a:ext uri="{FF2B5EF4-FFF2-40B4-BE49-F238E27FC236}">
                  <a16:creationId xmlns:a16="http://schemas.microsoft.com/office/drawing/2014/main" id="{098204B0-E8AC-A542-B81B-D5DCFDD89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025" y="2295525"/>
              <a:ext cx="207963" cy="293688"/>
            </a:xfrm>
            <a:custGeom>
              <a:avLst/>
              <a:gdLst>
                <a:gd name="T0" fmla="*/ 90826 w 577"/>
                <a:gd name="T1" fmla="*/ 718 h 818"/>
                <a:gd name="T2" fmla="*/ 79653 w 577"/>
                <a:gd name="T3" fmla="*/ 2154 h 818"/>
                <a:gd name="T4" fmla="*/ 68840 w 577"/>
                <a:gd name="T5" fmla="*/ 4308 h 818"/>
                <a:gd name="T6" fmla="*/ 33159 w 577"/>
                <a:gd name="T7" fmla="*/ 21183 h 818"/>
                <a:gd name="T8" fmla="*/ 7569 w 577"/>
                <a:gd name="T9" fmla="*/ 58881 h 818"/>
                <a:gd name="T10" fmla="*/ 2883 w 577"/>
                <a:gd name="T11" fmla="*/ 77192 h 818"/>
                <a:gd name="T12" fmla="*/ 1442 w 577"/>
                <a:gd name="T13" fmla="*/ 88322 h 818"/>
                <a:gd name="T14" fmla="*/ 2163 w 577"/>
                <a:gd name="T15" fmla="*/ 111659 h 818"/>
                <a:gd name="T16" fmla="*/ 8290 w 577"/>
                <a:gd name="T17" fmla="*/ 140381 h 818"/>
                <a:gd name="T18" fmla="*/ 11173 w 577"/>
                <a:gd name="T19" fmla="*/ 150075 h 818"/>
                <a:gd name="T20" fmla="*/ 721 w 577"/>
                <a:gd name="T21" fmla="*/ 174130 h 818"/>
                <a:gd name="T22" fmla="*/ 39286 w 577"/>
                <a:gd name="T23" fmla="*/ 244860 h 818"/>
                <a:gd name="T24" fmla="*/ 79653 w 577"/>
                <a:gd name="T25" fmla="*/ 281481 h 818"/>
                <a:gd name="T26" fmla="*/ 128310 w 577"/>
                <a:gd name="T27" fmla="*/ 281481 h 818"/>
                <a:gd name="T28" fmla="*/ 168317 w 577"/>
                <a:gd name="T29" fmla="*/ 244860 h 818"/>
                <a:gd name="T30" fmla="*/ 206882 w 577"/>
                <a:gd name="T31" fmla="*/ 174130 h 818"/>
                <a:gd name="T32" fmla="*/ 196430 w 577"/>
                <a:gd name="T33" fmla="*/ 150075 h 818"/>
                <a:gd name="T34" fmla="*/ 200034 w 577"/>
                <a:gd name="T35" fmla="*/ 138227 h 818"/>
                <a:gd name="T36" fmla="*/ 203638 w 577"/>
                <a:gd name="T37" fmla="*/ 123507 h 818"/>
                <a:gd name="T38" fmla="*/ 206882 w 577"/>
                <a:gd name="T39" fmla="*/ 104478 h 818"/>
                <a:gd name="T40" fmla="*/ 207603 w 577"/>
                <a:gd name="T41" fmla="*/ 89758 h 818"/>
                <a:gd name="T42" fmla="*/ 207603 w 577"/>
                <a:gd name="T43" fmla="*/ 82936 h 818"/>
                <a:gd name="T44" fmla="*/ 206161 w 577"/>
                <a:gd name="T45" fmla="*/ 75038 h 818"/>
                <a:gd name="T46" fmla="*/ 204359 w 577"/>
                <a:gd name="T47" fmla="*/ 70011 h 818"/>
                <a:gd name="T48" fmla="*/ 202917 w 577"/>
                <a:gd name="T49" fmla="*/ 64626 h 818"/>
                <a:gd name="T50" fmla="*/ 201475 w 577"/>
                <a:gd name="T51" fmla="*/ 59599 h 818"/>
                <a:gd name="T52" fmla="*/ 197871 w 577"/>
                <a:gd name="T53" fmla="*/ 51342 h 818"/>
                <a:gd name="T54" fmla="*/ 195709 w 577"/>
                <a:gd name="T55" fmla="*/ 46315 h 818"/>
                <a:gd name="T56" fmla="*/ 192825 w 577"/>
                <a:gd name="T57" fmla="*/ 42007 h 818"/>
                <a:gd name="T58" fmla="*/ 188861 w 577"/>
                <a:gd name="T59" fmla="*/ 38416 h 818"/>
                <a:gd name="T60" fmla="*/ 182373 w 577"/>
                <a:gd name="T61" fmla="*/ 33031 h 818"/>
                <a:gd name="T62" fmla="*/ 151377 w 577"/>
                <a:gd name="T63" fmla="*/ 16156 h 818"/>
                <a:gd name="T64" fmla="*/ 145610 w 577"/>
                <a:gd name="T65" fmla="*/ 11848 h 818"/>
                <a:gd name="T66" fmla="*/ 138762 w 577"/>
                <a:gd name="T67" fmla="*/ 7181 h 818"/>
                <a:gd name="T68" fmla="*/ 112812 w 577"/>
                <a:gd name="T69" fmla="*/ 0 h 818"/>
                <a:gd name="T70" fmla="*/ 102720 w 577"/>
                <a:gd name="T71" fmla="*/ 0 h 818"/>
                <a:gd name="T72" fmla="*/ 168317 w 577"/>
                <a:gd name="T73" fmla="*/ 127097 h 818"/>
                <a:gd name="T74" fmla="*/ 191384 w 577"/>
                <a:gd name="T75" fmla="*/ 161923 h 818"/>
                <a:gd name="T76" fmla="*/ 176606 w 577"/>
                <a:gd name="T77" fmla="*/ 197108 h 818"/>
                <a:gd name="T78" fmla="*/ 157144 w 577"/>
                <a:gd name="T79" fmla="*/ 236961 h 818"/>
                <a:gd name="T80" fmla="*/ 119660 w 577"/>
                <a:gd name="T81" fmla="*/ 271428 h 818"/>
                <a:gd name="T82" fmla="*/ 87222 w 577"/>
                <a:gd name="T83" fmla="*/ 271428 h 818"/>
                <a:gd name="T84" fmla="*/ 49378 w 577"/>
                <a:gd name="T85" fmla="*/ 236961 h 818"/>
                <a:gd name="T86" fmla="*/ 29555 w 577"/>
                <a:gd name="T87" fmla="*/ 197108 h 818"/>
                <a:gd name="T88" fmla="*/ 14777 w 577"/>
                <a:gd name="T89" fmla="*/ 161205 h 818"/>
                <a:gd name="T90" fmla="*/ 18381 w 577"/>
                <a:gd name="T91" fmla="*/ 157974 h 818"/>
                <a:gd name="T92" fmla="*/ 95151 w 577"/>
                <a:gd name="T93" fmla="*/ 100888 h 818"/>
                <a:gd name="T94" fmla="*/ 68840 w 577"/>
                <a:gd name="T95" fmla="*/ 159410 h 818"/>
                <a:gd name="T96" fmla="*/ 68840 w 577"/>
                <a:gd name="T97" fmla="*/ 178798 h 818"/>
                <a:gd name="T98" fmla="*/ 68840 w 577"/>
                <a:gd name="T99" fmla="*/ 159410 h 818"/>
                <a:gd name="T100" fmla="*/ 130112 w 577"/>
                <a:gd name="T101" fmla="*/ 169104 h 818"/>
                <a:gd name="T102" fmla="*/ 149214 w 577"/>
                <a:gd name="T103" fmla="*/ 169104 h 81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7" h="818">
                  <a:moveTo>
                    <a:pt x="285" y="0"/>
                  </a:moveTo>
                  <a:cubicBezTo>
                    <a:pt x="275" y="0"/>
                    <a:pt x="262" y="0"/>
                    <a:pt x="252" y="2"/>
                  </a:cubicBezTo>
                  <a:cubicBezTo>
                    <a:pt x="250" y="2"/>
                    <a:pt x="250" y="2"/>
                    <a:pt x="248" y="2"/>
                  </a:cubicBezTo>
                  <a:cubicBezTo>
                    <a:pt x="238" y="2"/>
                    <a:pt x="229" y="4"/>
                    <a:pt x="221" y="6"/>
                  </a:cubicBezTo>
                  <a:cubicBezTo>
                    <a:pt x="211" y="8"/>
                    <a:pt x="203" y="10"/>
                    <a:pt x="193" y="12"/>
                  </a:cubicBezTo>
                  <a:cubicBezTo>
                    <a:pt x="193" y="12"/>
                    <a:pt x="193" y="12"/>
                    <a:pt x="191" y="12"/>
                  </a:cubicBezTo>
                  <a:cubicBezTo>
                    <a:pt x="172" y="16"/>
                    <a:pt x="153" y="23"/>
                    <a:pt x="137" y="31"/>
                  </a:cubicBezTo>
                  <a:cubicBezTo>
                    <a:pt x="120" y="39"/>
                    <a:pt x="107" y="49"/>
                    <a:pt x="92" y="59"/>
                  </a:cubicBezTo>
                  <a:cubicBezTo>
                    <a:pt x="86" y="66"/>
                    <a:pt x="80" y="70"/>
                    <a:pt x="74" y="76"/>
                  </a:cubicBezTo>
                  <a:cubicBezTo>
                    <a:pt x="49" y="100"/>
                    <a:pt x="33" y="129"/>
                    <a:pt x="21" y="164"/>
                  </a:cubicBezTo>
                  <a:cubicBezTo>
                    <a:pt x="18" y="172"/>
                    <a:pt x="14" y="180"/>
                    <a:pt x="12" y="190"/>
                  </a:cubicBezTo>
                  <a:cubicBezTo>
                    <a:pt x="10" y="199"/>
                    <a:pt x="8" y="207"/>
                    <a:pt x="8" y="215"/>
                  </a:cubicBezTo>
                  <a:cubicBezTo>
                    <a:pt x="8" y="221"/>
                    <a:pt x="6" y="225"/>
                    <a:pt x="6" y="231"/>
                  </a:cubicBezTo>
                  <a:cubicBezTo>
                    <a:pt x="6" y="236"/>
                    <a:pt x="4" y="240"/>
                    <a:pt x="4" y="246"/>
                  </a:cubicBezTo>
                  <a:cubicBezTo>
                    <a:pt x="4" y="256"/>
                    <a:pt x="2" y="266"/>
                    <a:pt x="2" y="279"/>
                  </a:cubicBezTo>
                  <a:cubicBezTo>
                    <a:pt x="2" y="287"/>
                    <a:pt x="4" y="299"/>
                    <a:pt x="6" y="311"/>
                  </a:cubicBezTo>
                  <a:cubicBezTo>
                    <a:pt x="8" y="324"/>
                    <a:pt x="10" y="340"/>
                    <a:pt x="14" y="354"/>
                  </a:cubicBezTo>
                  <a:cubicBezTo>
                    <a:pt x="16" y="367"/>
                    <a:pt x="21" y="381"/>
                    <a:pt x="23" y="391"/>
                  </a:cubicBezTo>
                  <a:cubicBezTo>
                    <a:pt x="23" y="393"/>
                    <a:pt x="23" y="393"/>
                    <a:pt x="25" y="395"/>
                  </a:cubicBezTo>
                  <a:cubicBezTo>
                    <a:pt x="27" y="403"/>
                    <a:pt x="29" y="412"/>
                    <a:pt x="31" y="418"/>
                  </a:cubicBezTo>
                  <a:cubicBezTo>
                    <a:pt x="25" y="422"/>
                    <a:pt x="21" y="426"/>
                    <a:pt x="14" y="432"/>
                  </a:cubicBezTo>
                  <a:cubicBezTo>
                    <a:pt x="6" y="444"/>
                    <a:pt x="0" y="463"/>
                    <a:pt x="2" y="485"/>
                  </a:cubicBezTo>
                  <a:cubicBezTo>
                    <a:pt x="10" y="549"/>
                    <a:pt x="49" y="571"/>
                    <a:pt x="64" y="578"/>
                  </a:cubicBezTo>
                  <a:cubicBezTo>
                    <a:pt x="68" y="608"/>
                    <a:pt x="84" y="643"/>
                    <a:pt x="109" y="682"/>
                  </a:cubicBezTo>
                  <a:cubicBezTo>
                    <a:pt x="135" y="723"/>
                    <a:pt x="172" y="762"/>
                    <a:pt x="219" y="782"/>
                  </a:cubicBezTo>
                  <a:lnTo>
                    <a:pt x="221" y="784"/>
                  </a:lnTo>
                  <a:cubicBezTo>
                    <a:pt x="238" y="805"/>
                    <a:pt x="260" y="817"/>
                    <a:pt x="289" y="817"/>
                  </a:cubicBezTo>
                  <a:cubicBezTo>
                    <a:pt x="315" y="817"/>
                    <a:pt x="340" y="803"/>
                    <a:pt x="356" y="784"/>
                  </a:cubicBezTo>
                  <a:lnTo>
                    <a:pt x="358" y="782"/>
                  </a:lnTo>
                  <a:cubicBezTo>
                    <a:pt x="404" y="760"/>
                    <a:pt x="440" y="721"/>
                    <a:pt x="467" y="682"/>
                  </a:cubicBezTo>
                  <a:cubicBezTo>
                    <a:pt x="492" y="645"/>
                    <a:pt x="508" y="608"/>
                    <a:pt x="512" y="578"/>
                  </a:cubicBezTo>
                  <a:cubicBezTo>
                    <a:pt x="524" y="571"/>
                    <a:pt x="565" y="549"/>
                    <a:pt x="574" y="485"/>
                  </a:cubicBezTo>
                  <a:cubicBezTo>
                    <a:pt x="576" y="463"/>
                    <a:pt x="569" y="444"/>
                    <a:pt x="561" y="432"/>
                  </a:cubicBezTo>
                  <a:cubicBezTo>
                    <a:pt x="555" y="424"/>
                    <a:pt x="551" y="422"/>
                    <a:pt x="545" y="418"/>
                  </a:cubicBezTo>
                  <a:cubicBezTo>
                    <a:pt x="547" y="408"/>
                    <a:pt x="551" y="397"/>
                    <a:pt x="555" y="387"/>
                  </a:cubicBezTo>
                  <a:lnTo>
                    <a:pt x="555" y="385"/>
                  </a:lnTo>
                  <a:cubicBezTo>
                    <a:pt x="555" y="383"/>
                    <a:pt x="555" y="383"/>
                    <a:pt x="557" y="381"/>
                  </a:cubicBezTo>
                  <a:cubicBezTo>
                    <a:pt x="561" y="369"/>
                    <a:pt x="563" y="356"/>
                    <a:pt x="565" y="344"/>
                  </a:cubicBezTo>
                  <a:cubicBezTo>
                    <a:pt x="567" y="330"/>
                    <a:pt x="572" y="315"/>
                    <a:pt x="572" y="303"/>
                  </a:cubicBezTo>
                  <a:cubicBezTo>
                    <a:pt x="572" y="299"/>
                    <a:pt x="572" y="295"/>
                    <a:pt x="574" y="291"/>
                  </a:cubicBezTo>
                  <a:cubicBezTo>
                    <a:pt x="574" y="285"/>
                    <a:pt x="576" y="276"/>
                    <a:pt x="576" y="270"/>
                  </a:cubicBezTo>
                  <a:cubicBezTo>
                    <a:pt x="576" y="263"/>
                    <a:pt x="576" y="256"/>
                    <a:pt x="576" y="250"/>
                  </a:cubicBezTo>
                  <a:cubicBezTo>
                    <a:pt x="576" y="246"/>
                    <a:pt x="576" y="240"/>
                    <a:pt x="576" y="234"/>
                  </a:cubicBezTo>
                  <a:lnTo>
                    <a:pt x="576" y="231"/>
                  </a:lnTo>
                  <a:cubicBezTo>
                    <a:pt x="576" y="227"/>
                    <a:pt x="574" y="223"/>
                    <a:pt x="574" y="217"/>
                  </a:cubicBezTo>
                  <a:cubicBezTo>
                    <a:pt x="574" y="215"/>
                    <a:pt x="574" y="211"/>
                    <a:pt x="572" y="209"/>
                  </a:cubicBezTo>
                  <a:cubicBezTo>
                    <a:pt x="572" y="207"/>
                    <a:pt x="572" y="203"/>
                    <a:pt x="569" y="201"/>
                  </a:cubicBezTo>
                  <a:cubicBezTo>
                    <a:pt x="569" y="199"/>
                    <a:pt x="569" y="197"/>
                    <a:pt x="567" y="195"/>
                  </a:cubicBezTo>
                  <a:cubicBezTo>
                    <a:pt x="567" y="193"/>
                    <a:pt x="565" y="188"/>
                    <a:pt x="565" y="186"/>
                  </a:cubicBezTo>
                  <a:cubicBezTo>
                    <a:pt x="565" y="184"/>
                    <a:pt x="563" y="182"/>
                    <a:pt x="563" y="180"/>
                  </a:cubicBezTo>
                  <a:cubicBezTo>
                    <a:pt x="563" y="176"/>
                    <a:pt x="561" y="174"/>
                    <a:pt x="561" y="170"/>
                  </a:cubicBezTo>
                  <a:cubicBezTo>
                    <a:pt x="561" y="168"/>
                    <a:pt x="561" y="166"/>
                    <a:pt x="559" y="166"/>
                  </a:cubicBezTo>
                  <a:cubicBezTo>
                    <a:pt x="557" y="164"/>
                    <a:pt x="557" y="160"/>
                    <a:pt x="555" y="158"/>
                  </a:cubicBezTo>
                  <a:cubicBezTo>
                    <a:pt x="553" y="154"/>
                    <a:pt x="551" y="147"/>
                    <a:pt x="549" y="143"/>
                  </a:cubicBezTo>
                  <a:cubicBezTo>
                    <a:pt x="549" y="141"/>
                    <a:pt x="547" y="139"/>
                    <a:pt x="547" y="137"/>
                  </a:cubicBezTo>
                  <a:cubicBezTo>
                    <a:pt x="545" y="135"/>
                    <a:pt x="543" y="133"/>
                    <a:pt x="543" y="129"/>
                  </a:cubicBezTo>
                  <a:cubicBezTo>
                    <a:pt x="541" y="127"/>
                    <a:pt x="541" y="125"/>
                    <a:pt x="539" y="123"/>
                  </a:cubicBezTo>
                  <a:cubicBezTo>
                    <a:pt x="537" y="121"/>
                    <a:pt x="535" y="119"/>
                    <a:pt x="535" y="117"/>
                  </a:cubicBezTo>
                  <a:cubicBezTo>
                    <a:pt x="533" y="115"/>
                    <a:pt x="533" y="113"/>
                    <a:pt x="531" y="113"/>
                  </a:cubicBezTo>
                  <a:cubicBezTo>
                    <a:pt x="528" y="111"/>
                    <a:pt x="526" y="109"/>
                    <a:pt x="524" y="107"/>
                  </a:cubicBezTo>
                  <a:cubicBezTo>
                    <a:pt x="522" y="104"/>
                    <a:pt x="520" y="102"/>
                    <a:pt x="518" y="102"/>
                  </a:cubicBezTo>
                  <a:cubicBezTo>
                    <a:pt x="514" y="98"/>
                    <a:pt x="510" y="96"/>
                    <a:pt x="506" y="92"/>
                  </a:cubicBezTo>
                  <a:cubicBezTo>
                    <a:pt x="488" y="80"/>
                    <a:pt x="467" y="72"/>
                    <a:pt x="442" y="70"/>
                  </a:cubicBezTo>
                  <a:cubicBezTo>
                    <a:pt x="438" y="64"/>
                    <a:pt x="430" y="53"/>
                    <a:pt x="420" y="45"/>
                  </a:cubicBezTo>
                  <a:cubicBezTo>
                    <a:pt x="416" y="41"/>
                    <a:pt x="412" y="37"/>
                    <a:pt x="406" y="35"/>
                  </a:cubicBezTo>
                  <a:cubicBezTo>
                    <a:pt x="406" y="35"/>
                    <a:pt x="404" y="35"/>
                    <a:pt x="404" y="33"/>
                  </a:cubicBezTo>
                  <a:cubicBezTo>
                    <a:pt x="404" y="33"/>
                    <a:pt x="402" y="33"/>
                    <a:pt x="402" y="31"/>
                  </a:cubicBezTo>
                  <a:cubicBezTo>
                    <a:pt x="397" y="27"/>
                    <a:pt x="391" y="25"/>
                    <a:pt x="385" y="20"/>
                  </a:cubicBezTo>
                  <a:cubicBezTo>
                    <a:pt x="367" y="10"/>
                    <a:pt x="346" y="2"/>
                    <a:pt x="318" y="0"/>
                  </a:cubicBezTo>
                  <a:cubicBezTo>
                    <a:pt x="315" y="0"/>
                    <a:pt x="315" y="0"/>
                    <a:pt x="313" y="0"/>
                  </a:cubicBezTo>
                  <a:cubicBezTo>
                    <a:pt x="311" y="0"/>
                    <a:pt x="311" y="0"/>
                    <a:pt x="309" y="0"/>
                  </a:cubicBezTo>
                  <a:cubicBezTo>
                    <a:pt x="301" y="0"/>
                    <a:pt x="293" y="0"/>
                    <a:pt x="285" y="0"/>
                  </a:cubicBezTo>
                  <a:close/>
                  <a:moveTo>
                    <a:pt x="422" y="219"/>
                  </a:moveTo>
                  <a:cubicBezTo>
                    <a:pt x="438" y="246"/>
                    <a:pt x="467" y="299"/>
                    <a:pt x="467" y="354"/>
                  </a:cubicBezTo>
                  <a:cubicBezTo>
                    <a:pt x="467" y="385"/>
                    <a:pt x="479" y="434"/>
                    <a:pt x="518" y="438"/>
                  </a:cubicBezTo>
                  <a:cubicBezTo>
                    <a:pt x="522" y="440"/>
                    <a:pt x="526" y="444"/>
                    <a:pt x="531" y="451"/>
                  </a:cubicBezTo>
                  <a:cubicBezTo>
                    <a:pt x="535" y="459"/>
                    <a:pt x="539" y="467"/>
                    <a:pt x="537" y="481"/>
                  </a:cubicBezTo>
                  <a:cubicBezTo>
                    <a:pt x="531" y="539"/>
                    <a:pt x="490" y="549"/>
                    <a:pt x="490" y="549"/>
                  </a:cubicBezTo>
                  <a:cubicBezTo>
                    <a:pt x="483" y="551"/>
                    <a:pt x="477" y="557"/>
                    <a:pt x="477" y="563"/>
                  </a:cubicBezTo>
                  <a:cubicBezTo>
                    <a:pt x="475" y="584"/>
                    <a:pt x="460" y="623"/>
                    <a:pt x="436" y="660"/>
                  </a:cubicBezTo>
                  <a:cubicBezTo>
                    <a:pt x="411" y="696"/>
                    <a:pt x="377" y="733"/>
                    <a:pt x="340" y="750"/>
                  </a:cubicBezTo>
                  <a:cubicBezTo>
                    <a:pt x="338" y="752"/>
                    <a:pt x="334" y="754"/>
                    <a:pt x="332" y="756"/>
                  </a:cubicBezTo>
                  <a:cubicBezTo>
                    <a:pt x="322" y="770"/>
                    <a:pt x="305" y="780"/>
                    <a:pt x="287" y="780"/>
                  </a:cubicBezTo>
                  <a:cubicBezTo>
                    <a:pt x="268" y="780"/>
                    <a:pt x="252" y="770"/>
                    <a:pt x="242" y="756"/>
                  </a:cubicBezTo>
                  <a:cubicBezTo>
                    <a:pt x="240" y="754"/>
                    <a:pt x="238" y="752"/>
                    <a:pt x="234" y="750"/>
                  </a:cubicBezTo>
                  <a:cubicBezTo>
                    <a:pt x="197" y="731"/>
                    <a:pt x="162" y="696"/>
                    <a:pt x="137" y="660"/>
                  </a:cubicBezTo>
                  <a:cubicBezTo>
                    <a:pt x="113" y="623"/>
                    <a:pt x="96" y="582"/>
                    <a:pt x="94" y="563"/>
                  </a:cubicBezTo>
                  <a:cubicBezTo>
                    <a:pt x="94" y="557"/>
                    <a:pt x="88" y="551"/>
                    <a:pt x="82" y="549"/>
                  </a:cubicBezTo>
                  <a:cubicBezTo>
                    <a:pt x="82" y="549"/>
                    <a:pt x="41" y="537"/>
                    <a:pt x="35" y="479"/>
                  </a:cubicBezTo>
                  <a:cubicBezTo>
                    <a:pt x="33" y="465"/>
                    <a:pt x="37" y="457"/>
                    <a:pt x="41" y="449"/>
                  </a:cubicBezTo>
                  <a:cubicBezTo>
                    <a:pt x="43" y="444"/>
                    <a:pt x="45" y="442"/>
                    <a:pt x="47" y="440"/>
                  </a:cubicBezTo>
                  <a:cubicBezTo>
                    <a:pt x="49" y="440"/>
                    <a:pt x="49" y="440"/>
                    <a:pt x="51" y="440"/>
                  </a:cubicBezTo>
                  <a:cubicBezTo>
                    <a:pt x="86" y="440"/>
                    <a:pt x="98" y="381"/>
                    <a:pt x="105" y="352"/>
                  </a:cubicBezTo>
                  <a:cubicBezTo>
                    <a:pt x="115" y="297"/>
                    <a:pt x="176" y="281"/>
                    <a:pt x="264" y="281"/>
                  </a:cubicBezTo>
                  <a:cubicBezTo>
                    <a:pt x="354" y="285"/>
                    <a:pt x="399" y="246"/>
                    <a:pt x="422" y="219"/>
                  </a:cubicBezTo>
                  <a:close/>
                  <a:moveTo>
                    <a:pt x="191" y="444"/>
                  </a:moveTo>
                  <a:cubicBezTo>
                    <a:pt x="176" y="444"/>
                    <a:pt x="164" y="457"/>
                    <a:pt x="164" y="471"/>
                  </a:cubicBezTo>
                  <a:cubicBezTo>
                    <a:pt x="164" y="485"/>
                    <a:pt x="176" y="498"/>
                    <a:pt x="191" y="498"/>
                  </a:cubicBezTo>
                  <a:cubicBezTo>
                    <a:pt x="205" y="498"/>
                    <a:pt x="217" y="485"/>
                    <a:pt x="217" y="471"/>
                  </a:cubicBezTo>
                  <a:cubicBezTo>
                    <a:pt x="217" y="457"/>
                    <a:pt x="205" y="444"/>
                    <a:pt x="191" y="444"/>
                  </a:cubicBezTo>
                  <a:close/>
                  <a:moveTo>
                    <a:pt x="387" y="444"/>
                  </a:moveTo>
                  <a:cubicBezTo>
                    <a:pt x="373" y="444"/>
                    <a:pt x="361" y="457"/>
                    <a:pt x="361" y="471"/>
                  </a:cubicBezTo>
                  <a:cubicBezTo>
                    <a:pt x="361" y="485"/>
                    <a:pt x="372" y="498"/>
                    <a:pt x="387" y="498"/>
                  </a:cubicBezTo>
                  <a:cubicBezTo>
                    <a:pt x="401" y="498"/>
                    <a:pt x="414" y="485"/>
                    <a:pt x="414" y="471"/>
                  </a:cubicBezTo>
                  <a:cubicBezTo>
                    <a:pt x="414" y="457"/>
                    <a:pt x="402" y="444"/>
                    <a:pt x="387" y="44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60" name="Marcador de contenido 55">
            <a:extLst>
              <a:ext uri="{FF2B5EF4-FFF2-40B4-BE49-F238E27FC236}">
                <a16:creationId xmlns:a16="http://schemas.microsoft.com/office/drawing/2014/main" id="{4C783824-9D41-1543-9CFD-09A2936703D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75694" y="1220312"/>
            <a:ext cx="2225675" cy="183197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4" name="Marcador de contenido 49">
            <a:extLst>
              <a:ext uri="{FF2B5EF4-FFF2-40B4-BE49-F238E27FC236}">
                <a16:creationId xmlns:a16="http://schemas.microsoft.com/office/drawing/2014/main" id="{34CEC6EB-38AC-9546-8ADE-94D0C25419E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04379" y="3079942"/>
            <a:ext cx="2193474" cy="50006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37" name="Grupo 2" title="Icono de teléfono">
            <a:extLst>
              <a:ext uri="{FF2B5EF4-FFF2-40B4-BE49-F238E27FC236}">
                <a16:creationId xmlns:a16="http://schemas.microsoft.com/office/drawing/2014/main" id="{7B8675A9-D74F-D747-BF45-829AE1CECB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54750" y="1627428"/>
            <a:ext cx="546325" cy="915745"/>
            <a:chOff x="7002463" y="2176463"/>
            <a:chExt cx="333375" cy="558800"/>
          </a:xfrm>
          <a:solidFill>
            <a:schemeClr val="bg1"/>
          </a:solidFill>
        </p:grpSpPr>
        <p:sp>
          <p:nvSpPr>
            <p:cNvPr id="38" name="Forma libre 47">
              <a:extLst>
                <a:ext uri="{FF2B5EF4-FFF2-40B4-BE49-F238E27FC236}">
                  <a16:creationId xmlns:a16="http://schemas.microsoft.com/office/drawing/2014/main" id="{AA2E3758-4935-674C-9E9D-17D7433D6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2176463"/>
              <a:ext cx="333375" cy="558800"/>
            </a:xfrm>
            <a:custGeom>
              <a:avLst/>
              <a:gdLst>
                <a:gd name="T0" fmla="*/ 0 w 925"/>
                <a:gd name="T1" fmla="*/ 0 h 1554"/>
                <a:gd name="T2" fmla="*/ 0 w 925"/>
                <a:gd name="T3" fmla="*/ 558440 h 1554"/>
                <a:gd name="T4" fmla="*/ 333015 w 925"/>
                <a:gd name="T5" fmla="*/ 558440 h 1554"/>
                <a:gd name="T6" fmla="*/ 333015 w 925"/>
                <a:gd name="T7" fmla="*/ 0 h 1554"/>
                <a:gd name="T8" fmla="*/ 0 w 925"/>
                <a:gd name="T9" fmla="*/ 0 h 1554"/>
                <a:gd name="T10" fmla="*/ 303461 w 925"/>
                <a:gd name="T11" fmla="*/ 29486 h 1554"/>
                <a:gd name="T12" fmla="*/ 303461 w 925"/>
                <a:gd name="T13" fmla="*/ 73716 h 1554"/>
                <a:gd name="T14" fmla="*/ 29553 w 925"/>
                <a:gd name="T15" fmla="*/ 73716 h 1554"/>
                <a:gd name="T16" fmla="*/ 29553 w 925"/>
                <a:gd name="T17" fmla="*/ 29486 h 1554"/>
                <a:gd name="T18" fmla="*/ 303461 w 925"/>
                <a:gd name="T19" fmla="*/ 29486 h 1554"/>
                <a:gd name="T20" fmla="*/ 303461 w 925"/>
                <a:gd name="T21" fmla="*/ 103202 h 1554"/>
                <a:gd name="T22" fmla="*/ 303461 w 925"/>
                <a:gd name="T23" fmla="*/ 413886 h 1554"/>
                <a:gd name="T24" fmla="*/ 29553 w 925"/>
                <a:gd name="T25" fmla="*/ 413886 h 1554"/>
                <a:gd name="T26" fmla="*/ 29553 w 925"/>
                <a:gd name="T27" fmla="*/ 103202 h 1554"/>
                <a:gd name="T28" fmla="*/ 303461 w 925"/>
                <a:gd name="T29" fmla="*/ 103202 h 1554"/>
                <a:gd name="T30" fmla="*/ 29553 w 925"/>
                <a:gd name="T31" fmla="*/ 528954 h 1554"/>
                <a:gd name="T32" fmla="*/ 29553 w 925"/>
                <a:gd name="T33" fmla="*/ 443372 h 1554"/>
                <a:gd name="T34" fmla="*/ 303461 w 925"/>
                <a:gd name="T35" fmla="*/ 443372 h 1554"/>
                <a:gd name="T36" fmla="*/ 303461 w 925"/>
                <a:gd name="T37" fmla="*/ 528954 h 1554"/>
                <a:gd name="T38" fmla="*/ 29553 w 925"/>
                <a:gd name="T39" fmla="*/ 528954 h 155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25" h="1554">
                  <a:moveTo>
                    <a:pt x="0" y="0"/>
                  </a:moveTo>
                  <a:lnTo>
                    <a:pt x="0" y="1553"/>
                  </a:lnTo>
                  <a:lnTo>
                    <a:pt x="924" y="1553"/>
                  </a:lnTo>
                  <a:lnTo>
                    <a:pt x="924" y="0"/>
                  </a:lnTo>
                  <a:lnTo>
                    <a:pt x="0" y="0"/>
                  </a:lnTo>
                  <a:close/>
                  <a:moveTo>
                    <a:pt x="842" y="82"/>
                  </a:moveTo>
                  <a:lnTo>
                    <a:pt x="842" y="205"/>
                  </a:lnTo>
                  <a:lnTo>
                    <a:pt x="82" y="205"/>
                  </a:lnTo>
                  <a:lnTo>
                    <a:pt x="82" y="82"/>
                  </a:lnTo>
                  <a:lnTo>
                    <a:pt x="842" y="82"/>
                  </a:lnTo>
                  <a:close/>
                  <a:moveTo>
                    <a:pt x="842" y="287"/>
                  </a:moveTo>
                  <a:lnTo>
                    <a:pt x="842" y="1151"/>
                  </a:lnTo>
                  <a:lnTo>
                    <a:pt x="82" y="1151"/>
                  </a:lnTo>
                  <a:lnTo>
                    <a:pt x="82" y="287"/>
                  </a:lnTo>
                  <a:lnTo>
                    <a:pt x="842" y="287"/>
                  </a:lnTo>
                  <a:close/>
                  <a:moveTo>
                    <a:pt x="82" y="1471"/>
                  </a:moveTo>
                  <a:lnTo>
                    <a:pt x="82" y="1233"/>
                  </a:lnTo>
                  <a:lnTo>
                    <a:pt x="842" y="1233"/>
                  </a:lnTo>
                  <a:lnTo>
                    <a:pt x="842" y="1471"/>
                  </a:lnTo>
                  <a:lnTo>
                    <a:pt x="82" y="14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  <p:sp>
          <p:nvSpPr>
            <p:cNvPr id="39" name="Forma libre 48">
              <a:extLst>
                <a:ext uri="{FF2B5EF4-FFF2-40B4-BE49-F238E27FC236}">
                  <a16:creationId xmlns:a16="http://schemas.microsoft.com/office/drawing/2014/main" id="{641AEAFA-5A8A-1D42-B4EC-25BD0468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636838"/>
              <a:ext cx="36512" cy="38100"/>
            </a:xfrm>
            <a:custGeom>
              <a:avLst/>
              <a:gdLst>
                <a:gd name="T0" fmla="*/ 5061 w 101"/>
                <a:gd name="T1" fmla="*/ 6703 h 108"/>
                <a:gd name="T2" fmla="*/ 0 w 101"/>
                <a:gd name="T3" fmla="*/ 19756 h 108"/>
                <a:gd name="T4" fmla="*/ 723 w 101"/>
                <a:gd name="T5" fmla="*/ 23283 h 108"/>
                <a:gd name="T6" fmla="*/ 1446 w 101"/>
                <a:gd name="T7" fmla="*/ 26811 h 108"/>
                <a:gd name="T8" fmla="*/ 2892 w 101"/>
                <a:gd name="T9" fmla="*/ 29633 h 108"/>
                <a:gd name="T10" fmla="*/ 5061 w 101"/>
                <a:gd name="T11" fmla="*/ 32456 h 108"/>
                <a:gd name="T12" fmla="*/ 18437 w 101"/>
                <a:gd name="T13" fmla="*/ 37747 h 108"/>
                <a:gd name="T14" fmla="*/ 31812 w 101"/>
                <a:gd name="T15" fmla="*/ 32456 h 108"/>
                <a:gd name="T16" fmla="*/ 33981 w 101"/>
                <a:gd name="T17" fmla="*/ 29633 h 108"/>
                <a:gd name="T18" fmla="*/ 35427 w 101"/>
                <a:gd name="T19" fmla="*/ 26811 h 108"/>
                <a:gd name="T20" fmla="*/ 36150 w 101"/>
                <a:gd name="T21" fmla="*/ 23283 h 108"/>
                <a:gd name="T22" fmla="*/ 36150 w 101"/>
                <a:gd name="T23" fmla="*/ 19756 h 108"/>
                <a:gd name="T24" fmla="*/ 31089 w 101"/>
                <a:gd name="T25" fmla="*/ 6703 h 108"/>
                <a:gd name="T26" fmla="*/ 5061 w 101"/>
                <a:gd name="T27" fmla="*/ 6703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1" h="108">
                  <a:moveTo>
                    <a:pt x="14" y="19"/>
                  </a:moveTo>
                  <a:cubicBezTo>
                    <a:pt x="4" y="29"/>
                    <a:pt x="0" y="41"/>
                    <a:pt x="0" y="56"/>
                  </a:cubicBezTo>
                  <a:cubicBezTo>
                    <a:pt x="0" y="60"/>
                    <a:pt x="0" y="62"/>
                    <a:pt x="2" y="66"/>
                  </a:cubicBezTo>
                  <a:cubicBezTo>
                    <a:pt x="2" y="70"/>
                    <a:pt x="4" y="72"/>
                    <a:pt x="4" y="76"/>
                  </a:cubicBezTo>
                  <a:cubicBezTo>
                    <a:pt x="6" y="80"/>
                    <a:pt x="6" y="82"/>
                    <a:pt x="8" y="84"/>
                  </a:cubicBezTo>
                  <a:cubicBezTo>
                    <a:pt x="10" y="86"/>
                    <a:pt x="12" y="90"/>
                    <a:pt x="14" y="92"/>
                  </a:cubicBezTo>
                  <a:cubicBezTo>
                    <a:pt x="25" y="103"/>
                    <a:pt x="37" y="107"/>
                    <a:pt x="51" y="107"/>
                  </a:cubicBezTo>
                  <a:cubicBezTo>
                    <a:pt x="66" y="107"/>
                    <a:pt x="78" y="101"/>
                    <a:pt x="88" y="92"/>
                  </a:cubicBezTo>
                  <a:cubicBezTo>
                    <a:pt x="90" y="90"/>
                    <a:pt x="92" y="88"/>
                    <a:pt x="94" y="84"/>
                  </a:cubicBezTo>
                  <a:cubicBezTo>
                    <a:pt x="96" y="82"/>
                    <a:pt x="98" y="78"/>
                    <a:pt x="98" y="76"/>
                  </a:cubicBezTo>
                  <a:cubicBezTo>
                    <a:pt x="100" y="74"/>
                    <a:pt x="100" y="70"/>
                    <a:pt x="100" y="66"/>
                  </a:cubicBezTo>
                  <a:cubicBezTo>
                    <a:pt x="100" y="62"/>
                    <a:pt x="100" y="60"/>
                    <a:pt x="100" y="56"/>
                  </a:cubicBezTo>
                  <a:cubicBezTo>
                    <a:pt x="100" y="41"/>
                    <a:pt x="94" y="29"/>
                    <a:pt x="86" y="19"/>
                  </a:cubicBezTo>
                  <a:cubicBezTo>
                    <a:pt x="68" y="0"/>
                    <a:pt x="33" y="0"/>
                    <a:pt x="14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59" name="Marcador de contenido 55">
            <a:extLst>
              <a:ext uri="{FF2B5EF4-FFF2-40B4-BE49-F238E27FC236}">
                <a16:creationId xmlns:a16="http://schemas.microsoft.com/office/drawing/2014/main" id="{352A8938-CED9-4C42-A5C7-9F332BE701D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221876" y="4700585"/>
            <a:ext cx="2225675" cy="183197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3" name="Marcador de contenido 49">
            <a:extLst>
              <a:ext uri="{FF2B5EF4-FFF2-40B4-BE49-F238E27FC236}">
                <a16:creationId xmlns:a16="http://schemas.microsoft.com/office/drawing/2014/main" id="{99F6596D-2AD7-D544-9525-DDDA908A6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37977" y="4157660"/>
            <a:ext cx="2193474" cy="50006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42" name="Grupo 1" title="Icono de dinero">
            <a:extLst>
              <a:ext uri="{FF2B5EF4-FFF2-40B4-BE49-F238E27FC236}">
                <a16:creationId xmlns:a16="http://schemas.microsoft.com/office/drawing/2014/main" id="{5E0CDEDA-9706-8C44-AEDB-EB87E31070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45194" y="5388535"/>
            <a:ext cx="1097528" cy="724368"/>
            <a:chOff x="7800975" y="2262188"/>
            <a:chExt cx="635000" cy="419100"/>
          </a:xfrm>
          <a:solidFill>
            <a:schemeClr val="bg1"/>
          </a:solidFill>
        </p:grpSpPr>
        <p:sp>
          <p:nvSpPr>
            <p:cNvPr id="43" name="Forma libre 44">
              <a:extLst>
                <a:ext uri="{FF2B5EF4-FFF2-40B4-BE49-F238E27FC236}">
                  <a16:creationId xmlns:a16="http://schemas.microsoft.com/office/drawing/2014/main" id="{6936A040-0C8E-C44E-935A-FA399C75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2322513"/>
              <a:ext cx="573088" cy="358775"/>
            </a:xfrm>
            <a:custGeom>
              <a:avLst/>
              <a:gdLst>
                <a:gd name="T0" fmla="*/ 572728 w 1590"/>
                <a:gd name="T1" fmla="*/ 358416 h 998"/>
                <a:gd name="T2" fmla="*/ 0 w 1590"/>
                <a:gd name="T3" fmla="*/ 358416 h 998"/>
                <a:gd name="T4" fmla="*/ 0 w 1590"/>
                <a:gd name="T5" fmla="*/ 0 h 998"/>
                <a:gd name="T6" fmla="*/ 572728 w 1590"/>
                <a:gd name="T7" fmla="*/ 0 h 998"/>
                <a:gd name="T8" fmla="*/ 572728 w 1590"/>
                <a:gd name="T9" fmla="*/ 358416 h 998"/>
                <a:gd name="T10" fmla="*/ 36764 w 1590"/>
                <a:gd name="T11" fmla="*/ 321747 h 998"/>
                <a:gd name="T12" fmla="*/ 535963 w 1590"/>
                <a:gd name="T13" fmla="*/ 321747 h 998"/>
                <a:gd name="T14" fmla="*/ 535963 w 1590"/>
                <a:gd name="T15" fmla="*/ 36668 h 998"/>
                <a:gd name="T16" fmla="*/ 36764 w 1590"/>
                <a:gd name="T17" fmla="*/ 36668 h 998"/>
                <a:gd name="T18" fmla="*/ 36764 w 1590"/>
                <a:gd name="T19" fmla="*/ 321747 h 9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90" h="998">
                  <a:moveTo>
                    <a:pt x="1589" y="997"/>
                  </a:moveTo>
                  <a:lnTo>
                    <a:pt x="0" y="997"/>
                  </a:lnTo>
                  <a:lnTo>
                    <a:pt x="0" y="0"/>
                  </a:lnTo>
                  <a:lnTo>
                    <a:pt x="1589" y="0"/>
                  </a:lnTo>
                  <a:lnTo>
                    <a:pt x="1589" y="997"/>
                  </a:lnTo>
                  <a:close/>
                  <a:moveTo>
                    <a:pt x="102" y="895"/>
                  </a:moveTo>
                  <a:lnTo>
                    <a:pt x="1487" y="895"/>
                  </a:lnTo>
                  <a:lnTo>
                    <a:pt x="1487" y="102"/>
                  </a:lnTo>
                  <a:lnTo>
                    <a:pt x="102" y="102"/>
                  </a:lnTo>
                  <a:lnTo>
                    <a:pt x="102" y="8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Forma libre 45">
              <a:extLst>
                <a:ext uri="{FF2B5EF4-FFF2-40B4-BE49-F238E27FC236}">
                  <a16:creationId xmlns:a16="http://schemas.microsoft.com/office/drawing/2014/main" id="{7D4A7C30-95FE-CF42-8F8F-0DBF02F5E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938" y="2262188"/>
              <a:ext cx="554037" cy="341312"/>
            </a:xfrm>
            <a:custGeom>
              <a:avLst/>
              <a:gdLst>
                <a:gd name="T0" fmla="*/ 553677 w 1539"/>
                <a:gd name="T1" fmla="*/ 340952 h 947"/>
                <a:gd name="T2" fmla="*/ 516957 w 1539"/>
                <a:gd name="T3" fmla="*/ 340952 h 947"/>
                <a:gd name="T4" fmla="*/ 516957 w 1539"/>
                <a:gd name="T5" fmla="*/ 36762 h 947"/>
                <a:gd name="T6" fmla="*/ 0 w 1539"/>
                <a:gd name="T7" fmla="*/ 36762 h 947"/>
                <a:gd name="T8" fmla="*/ 0 w 1539"/>
                <a:gd name="T9" fmla="*/ 0 h 947"/>
                <a:gd name="T10" fmla="*/ 553677 w 1539"/>
                <a:gd name="T11" fmla="*/ 0 h 947"/>
                <a:gd name="T12" fmla="*/ 553677 w 1539"/>
                <a:gd name="T13" fmla="*/ 340952 h 9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39" h="947">
                  <a:moveTo>
                    <a:pt x="1538" y="946"/>
                  </a:moveTo>
                  <a:lnTo>
                    <a:pt x="1436" y="946"/>
                  </a:lnTo>
                  <a:lnTo>
                    <a:pt x="1436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1538" y="0"/>
                  </a:lnTo>
                  <a:lnTo>
                    <a:pt x="1538" y="9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Forma libre 46">
              <a:extLst>
                <a:ext uri="{FF2B5EF4-FFF2-40B4-BE49-F238E27FC236}">
                  <a16:creationId xmlns:a16="http://schemas.microsoft.com/office/drawing/2014/main" id="{C6A99C22-480F-EA48-B0B8-660CD2C06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38" y="2398713"/>
              <a:ext cx="128587" cy="207962"/>
            </a:xfrm>
            <a:custGeom>
              <a:avLst/>
              <a:gdLst>
                <a:gd name="T0" fmla="*/ 115260 w 357"/>
                <a:gd name="T1" fmla="*/ 166585 h 578"/>
                <a:gd name="T2" fmla="*/ 76720 w 357"/>
                <a:gd name="T3" fmla="*/ 182776 h 578"/>
                <a:gd name="T4" fmla="*/ 76720 w 357"/>
                <a:gd name="T5" fmla="*/ 207602 h 578"/>
                <a:gd name="T6" fmla="*/ 54749 w 357"/>
                <a:gd name="T7" fmla="*/ 207602 h 578"/>
                <a:gd name="T8" fmla="*/ 54749 w 357"/>
                <a:gd name="T9" fmla="*/ 183496 h 578"/>
                <a:gd name="T10" fmla="*/ 23772 w 357"/>
                <a:gd name="T11" fmla="*/ 177379 h 578"/>
                <a:gd name="T12" fmla="*/ 0 w 357"/>
                <a:gd name="T13" fmla="*/ 165866 h 578"/>
                <a:gd name="T14" fmla="*/ 12607 w 357"/>
                <a:gd name="T15" fmla="*/ 138521 h 578"/>
                <a:gd name="T16" fmla="*/ 32417 w 357"/>
                <a:gd name="T17" fmla="*/ 148596 h 578"/>
                <a:gd name="T18" fmla="*/ 55469 w 357"/>
                <a:gd name="T19" fmla="*/ 153993 h 578"/>
                <a:gd name="T20" fmla="*/ 55469 w 357"/>
                <a:gd name="T21" fmla="*/ 116934 h 578"/>
                <a:gd name="T22" fmla="*/ 28815 w 357"/>
                <a:gd name="T23" fmla="*/ 109018 h 578"/>
                <a:gd name="T24" fmla="*/ 10445 w 357"/>
                <a:gd name="T25" fmla="*/ 95706 h 578"/>
                <a:gd name="T26" fmla="*/ 2882 w 357"/>
                <a:gd name="T27" fmla="*/ 71959 h 578"/>
                <a:gd name="T28" fmla="*/ 16208 w 357"/>
                <a:gd name="T29" fmla="*/ 40297 h 578"/>
                <a:gd name="T30" fmla="*/ 54749 w 357"/>
                <a:gd name="T31" fmla="*/ 24106 h 578"/>
                <a:gd name="T32" fmla="*/ 54749 w 357"/>
                <a:gd name="T33" fmla="*/ 0 h 578"/>
                <a:gd name="T34" fmla="*/ 76720 w 357"/>
                <a:gd name="T35" fmla="*/ 0 h 578"/>
                <a:gd name="T36" fmla="*/ 76720 w 357"/>
                <a:gd name="T37" fmla="*/ 24106 h 578"/>
                <a:gd name="T38" fmla="*/ 121743 w 357"/>
                <a:gd name="T39" fmla="*/ 37419 h 578"/>
                <a:gd name="T40" fmla="*/ 110578 w 357"/>
                <a:gd name="T41" fmla="*/ 64763 h 578"/>
                <a:gd name="T42" fmla="*/ 76720 w 357"/>
                <a:gd name="T43" fmla="*/ 52890 h 578"/>
                <a:gd name="T44" fmla="*/ 76720 w 357"/>
                <a:gd name="T45" fmla="*/ 90669 h 578"/>
                <a:gd name="T46" fmla="*/ 103374 w 357"/>
                <a:gd name="T47" fmla="*/ 98584 h 578"/>
                <a:gd name="T48" fmla="*/ 121023 w 357"/>
                <a:gd name="T49" fmla="*/ 111897 h 578"/>
                <a:gd name="T50" fmla="*/ 128227 w 357"/>
                <a:gd name="T51" fmla="*/ 135643 h 578"/>
                <a:gd name="T52" fmla="*/ 115260 w 357"/>
                <a:gd name="T53" fmla="*/ 166585 h 578"/>
                <a:gd name="T54" fmla="*/ 42862 w 357"/>
                <a:gd name="T55" fmla="*/ 78795 h 578"/>
                <a:gd name="T56" fmla="*/ 54749 w 357"/>
                <a:gd name="T57" fmla="*/ 84552 h 578"/>
                <a:gd name="T58" fmla="*/ 54749 w 357"/>
                <a:gd name="T59" fmla="*/ 52890 h 578"/>
                <a:gd name="T60" fmla="*/ 42142 w 357"/>
                <a:gd name="T61" fmla="*/ 59726 h 578"/>
                <a:gd name="T62" fmla="*/ 38540 w 357"/>
                <a:gd name="T63" fmla="*/ 69800 h 578"/>
                <a:gd name="T64" fmla="*/ 42862 w 357"/>
                <a:gd name="T65" fmla="*/ 78795 h 578"/>
                <a:gd name="T66" fmla="*/ 88606 w 357"/>
                <a:gd name="T67" fmla="*/ 147157 h 578"/>
                <a:gd name="T68" fmla="*/ 92208 w 357"/>
                <a:gd name="T69" fmla="*/ 137802 h 578"/>
                <a:gd name="T70" fmla="*/ 87886 w 357"/>
                <a:gd name="T71" fmla="*/ 128807 h 578"/>
                <a:gd name="T72" fmla="*/ 76000 w 357"/>
                <a:gd name="T73" fmla="*/ 123050 h 578"/>
                <a:gd name="T74" fmla="*/ 76000 w 357"/>
                <a:gd name="T75" fmla="*/ 153273 h 578"/>
                <a:gd name="T76" fmla="*/ 88606 w 357"/>
                <a:gd name="T77" fmla="*/ 147157 h 5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57" h="578">
                  <a:moveTo>
                    <a:pt x="320" y="463"/>
                  </a:moveTo>
                  <a:cubicBezTo>
                    <a:pt x="295" y="487"/>
                    <a:pt x="260" y="502"/>
                    <a:pt x="213" y="508"/>
                  </a:cubicBezTo>
                  <a:lnTo>
                    <a:pt x="213" y="577"/>
                  </a:lnTo>
                  <a:lnTo>
                    <a:pt x="152" y="577"/>
                  </a:lnTo>
                  <a:lnTo>
                    <a:pt x="152" y="510"/>
                  </a:lnTo>
                  <a:cubicBezTo>
                    <a:pt x="121" y="508"/>
                    <a:pt x="92" y="504"/>
                    <a:pt x="66" y="493"/>
                  </a:cubicBezTo>
                  <a:cubicBezTo>
                    <a:pt x="39" y="485"/>
                    <a:pt x="16" y="473"/>
                    <a:pt x="0" y="461"/>
                  </a:cubicBezTo>
                  <a:lnTo>
                    <a:pt x="35" y="385"/>
                  </a:lnTo>
                  <a:cubicBezTo>
                    <a:pt x="51" y="397"/>
                    <a:pt x="68" y="404"/>
                    <a:pt x="90" y="413"/>
                  </a:cubicBezTo>
                  <a:cubicBezTo>
                    <a:pt x="113" y="421"/>
                    <a:pt x="133" y="426"/>
                    <a:pt x="154" y="428"/>
                  </a:cubicBezTo>
                  <a:lnTo>
                    <a:pt x="154" y="325"/>
                  </a:lnTo>
                  <a:cubicBezTo>
                    <a:pt x="125" y="319"/>
                    <a:pt x="101" y="311"/>
                    <a:pt x="80" y="303"/>
                  </a:cubicBezTo>
                  <a:cubicBezTo>
                    <a:pt x="60" y="295"/>
                    <a:pt x="44" y="282"/>
                    <a:pt x="29" y="266"/>
                  </a:cubicBezTo>
                  <a:cubicBezTo>
                    <a:pt x="15" y="250"/>
                    <a:pt x="8" y="227"/>
                    <a:pt x="8" y="200"/>
                  </a:cubicBezTo>
                  <a:cubicBezTo>
                    <a:pt x="8" y="166"/>
                    <a:pt x="21" y="137"/>
                    <a:pt x="45" y="112"/>
                  </a:cubicBezTo>
                  <a:cubicBezTo>
                    <a:pt x="70" y="88"/>
                    <a:pt x="107" y="73"/>
                    <a:pt x="152" y="67"/>
                  </a:cubicBezTo>
                  <a:lnTo>
                    <a:pt x="152" y="0"/>
                  </a:lnTo>
                  <a:lnTo>
                    <a:pt x="213" y="0"/>
                  </a:lnTo>
                  <a:lnTo>
                    <a:pt x="213" y="67"/>
                  </a:lnTo>
                  <a:cubicBezTo>
                    <a:pt x="264" y="71"/>
                    <a:pt x="305" y="84"/>
                    <a:pt x="338" y="104"/>
                  </a:cubicBezTo>
                  <a:lnTo>
                    <a:pt x="307" y="180"/>
                  </a:lnTo>
                  <a:cubicBezTo>
                    <a:pt x="277" y="162"/>
                    <a:pt x="246" y="151"/>
                    <a:pt x="213" y="147"/>
                  </a:cubicBezTo>
                  <a:lnTo>
                    <a:pt x="213" y="252"/>
                  </a:lnTo>
                  <a:cubicBezTo>
                    <a:pt x="242" y="258"/>
                    <a:pt x="267" y="266"/>
                    <a:pt x="287" y="274"/>
                  </a:cubicBezTo>
                  <a:cubicBezTo>
                    <a:pt x="308" y="282"/>
                    <a:pt x="324" y="295"/>
                    <a:pt x="336" y="311"/>
                  </a:cubicBezTo>
                  <a:cubicBezTo>
                    <a:pt x="350" y="327"/>
                    <a:pt x="356" y="350"/>
                    <a:pt x="356" y="377"/>
                  </a:cubicBezTo>
                  <a:cubicBezTo>
                    <a:pt x="356" y="409"/>
                    <a:pt x="344" y="438"/>
                    <a:pt x="320" y="463"/>
                  </a:cubicBezTo>
                  <a:close/>
                  <a:moveTo>
                    <a:pt x="119" y="219"/>
                  </a:moveTo>
                  <a:cubicBezTo>
                    <a:pt x="127" y="225"/>
                    <a:pt x="137" y="231"/>
                    <a:pt x="152" y="235"/>
                  </a:cubicBezTo>
                  <a:lnTo>
                    <a:pt x="152" y="147"/>
                  </a:lnTo>
                  <a:cubicBezTo>
                    <a:pt x="135" y="151"/>
                    <a:pt x="125" y="157"/>
                    <a:pt x="117" y="166"/>
                  </a:cubicBezTo>
                  <a:cubicBezTo>
                    <a:pt x="109" y="174"/>
                    <a:pt x="107" y="182"/>
                    <a:pt x="107" y="194"/>
                  </a:cubicBezTo>
                  <a:cubicBezTo>
                    <a:pt x="107" y="203"/>
                    <a:pt x="111" y="213"/>
                    <a:pt x="119" y="219"/>
                  </a:cubicBezTo>
                  <a:close/>
                  <a:moveTo>
                    <a:pt x="246" y="409"/>
                  </a:moveTo>
                  <a:cubicBezTo>
                    <a:pt x="254" y="401"/>
                    <a:pt x="256" y="393"/>
                    <a:pt x="256" y="383"/>
                  </a:cubicBezTo>
                  <a:cubicBezTo>
                    <a:pt x="256" y="373"/>
                    <a:pt x="252" y="364"/>
                    <a:pt x="244" y="358"/>
                  </a:cubicBezTo>
                  <a:cubicBezTo>
                    <a:pt x="236" y="352"/>
                    <a:pt x="225" y="346"/>
                    <a:pt x="211" y="342"/>
                  </a:cubicBezTo>
                  <a:lnTo>
                    <a:pt x="211" y="426"/>
                  </a:lnTo>
                  <a:cubicBezTo>
                    <a:pt x="227" y="422"/>
                    <a:pt x="240" y="418"/>
                    <a:pt x="246" y="4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58" name="Marcador de contenido 55">
            <a:extLst>
              <a:ext uri="{FF2B5EF4-FFF2-40B4-BE49-F238E27FC236}">
                <a16:creationId xmlns:a16="http://schemas.microsoft.com/office/drawing/2014/main" id="{CB7A9028-68FF-1E43-B9AD-AF8843FD29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1481" y="1213745"/>
            <a:ext cx="2225675" cy="183197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2" name="Marcador de contenido 49">
            <a:extLst>
              <a:ext uri="{FF2B5EF4-FFF2-40B4-BE49-F238E27FC236}">
                <a16:creationId xmlns:a16="http://schemas.microsoft.com/office/drawing/2014/main" id="{F3F2E1D1-95C0-2E46-A849-AE5D1FBE3A5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995392" y="3088953"/>
            <a:ext cx="2193474" cy="50006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6" name="Forma libre 19" title="Icono de estrella">
            <a:extLst>
              <a:ext uri="{FF2B5EF4-FFF2-40B4-BE49-F238E27FC236}">
                <a16:creationId xmlns:a16="http://schemas.microsoft.com/office/drawing/2014/main" id="{B339879B-003E-E845-B57F-D2DC0BDB10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8419" y="1622617"/>
            <a:ext cx="948476" cy="906268"/>
          </a:xfrm>
          <a:custGeom>
            <a:avLst/>
            <a:gdLst>
              <a:gd name="T0" fmla="*/ 607652 w 1691"/>
              <a:gd name="T1" fmla="*/ 220978 h 1610"/>
              <a:gd name="T2" fmla="*/ 375378 w 1691"/>
              <a:gd name="T3" fmla="*/ 220978 h 1610"/>
              <a:gd name="T4" fmla="*/ 304905 w 1691"/>
              <a:gd name="T5" fmla="*/ 0 h 1610"/>
              <a:gd name="T6" fmla="*/ 231915 w 1691"/>
              <a:gd name="T7" fmla="*/ 219898 h 1610"/>
              <a:gd name="T8" fmla="*/ 0 w 1691"/>
              <a:gd name="T9" fmla="*/ 219178 h 1610"/>
              <a:gd name="T10" fmla="*/ 2157 w 1691"/>
              <a:gd name="T11" fmla="*/ 220978 h 1610"/>
              <a:gd name="T12" fmla="*/ 0 w 1691"/>
              <a:gd name="T13" fmla="*/ 220978 h 1610"/>
              <a:gd name="T14" fmla="*/ 187689 w 1691"/>
              <a:gd name="T15" fmla="*/ 357020 h 1610"/>
              <a:gd name="T16" fmla="*/ 116497 w 1691"/>
              <a:gd name="T17" fmla="*/ 578357 h 1610"/>
              <a:gd name="T18" fmla="*/ 304186 w 1691"/>
              <a:gd name="T19" fmla="*/ 441956 h 1610"/>
              <a:gd name="T20" fmla="*/ 490437 w 1691"/>
              <a:gd name="T21" fmla="*/ 579077 h 1610"/>
              <a:gd name="T22" fmla="*/ 419604 w 1691"/>
              <a:gd name="T23" fmla="*/ 357739 h 1610"/>
              <a:gd name="T24" fmla="*/ 607652 w 1691"/>
              <a:gd name="T25" fmla="*/ 220978 h 1610"/>
              <a:gd name="T26" fmla="*/ 427154 w 1691"/>
              <a:gd name="T27" fmla="*/ 491982 h 1610"/>
              <a:gd name="T28" fmla="*/ 303467 w 1691"/>
              <a:gd name="T29" fmla="*/ 401287 h 1610"/>
              <a:gd name="T30" fmla="*/ 179060 w 1691"/>
              <a:gd name="T31" fmla="*/ 491982 h 1610"/>
              <a:gd name="T32" fmla="*/ 226881 w 1691"/>
              <a:gd name="T33" fmla="*/ 345503 h 1610"/>
              <a:gd name="T34" fmla="*/ 102474 w 1691"/>
              <a:gd name="T35" fmla="*/ 254808 h 1610"/>
              <a:gd name="T36" fmla="*/ 103912 w 1691"/>
              <a:gd name="T37" fmla="*/ 254808 h 1610"/>
              <a:gd name="T38" fmla="*/ 101755 w 1691"/>
              <a:gd name="T39" fmla="*/ 253369 h 1610"/>
              <a:gd name="T40" fmla="*/ 255645 w 1691"/>
              <a:gd name="T41" fmla="*/ 254089 h 1610"/>
              <a:gd name="T42" fmla="*/ 304186 w 1691"/>
              <a:gd name="T43" fmla="*/ 107610 h 1610"/>
              <a:gd name="T44" fmla="*/ 351288 w 1691"/>
              <a:gd name="T45" fmla="*/ 254808 h 1610"/>
              <a:gd name="T46" fmla="*/ 505898 w 1691"/>
              <a:gd name="T47" fmla="*/ 254808 h 1610"/>
              <a:gd name="T48" fmla="*/ 380772 w 1691"/>
              <a:gd name="T49" fmla="*/ 346223 h 1610"/>
              <a:gd name="T50" fmla="*/ 427154 w 1691"/>
              <a:gd name="T51" fmla="*/ 491982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57" name="Marcador de contenido 55">
            <a:extLst>
              <a:ext uri="{FF2B5EF4-FFF2-40B4-BE49-F238E27FC236}">
                <a16:creationId xmlns:a16="http://schemas.microsoft.com/office/drawing/2014/main" id="{64C1CF39-BA5C-7048-B20C-D043C94F19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14288" y="4708515"/>
            <a:ext cx="2225675" cy="183197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contenido 49">
            <a:extLst>
              <a:ext uri="{FF2B5EF4-FFF2-40B4-BE49-F238E27FC236}">
                <a16:creationId xmlns:a16="http://schemas.microsoft.com/office/drawing/2014/main" id="{793DF339-0284-D243-A968-953CD06F74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23809" y="4170961"/>
            <a:ext cx="2193474" cy="50006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Forma libre 18">
            <a:extLst>
              <a:ext uri="{FF2B5EF4-FFF2-40B4-BE49-F238E27FC236}">
                <a16:creationId xmlns:a16="http://schemas.microsoft.com/office/drawing/2014/main" id="{0647A463-04A5-3F43-B372-B75AAA73B0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9148" y="5503064"/>
            <a:ext cx="526261" cy="526261"/>
          </a:xfrm>
          <a:custGeom>
            <a:avLst/>
            <a:gdLst>
              <a:gd name="T0" fmla="*/ 147458 w 821"/>
              <a:gd name="T1" fmla="*/ 0 h 819"/>
              <a:gd name="T2" fmla="*/ 0 w 821"/>
              <a:gd name="T3" fmla="*/ 147097 h 819"/>
              <a:gd name="T4" fmla="*/ 147458 w 821"/>
              <a:gd name="T5" fmla="*/ 294914 h 819"/>
              <a:gd name="T6" fmla="*/ 294915 w 821"/>
              <a:gd name="T7" fmla="*/ 147097 h 819"/>
              <a:gd name="T8" fmla="*/ 147458 w 821"/>
              <a:gd name="T9" fmla="*/ 0 h 819"/>
              <a:gd name="T10" fmla="*/ 147458 w 821"/>
              <a:gd name="T11" fmla="*/ 249848 h 819"/>
              <a:gd name="T12" fmla="*/ 44957 w 821"/>
              <a:gd name="T13" fmla="*/ 147097 h 819"/>
              <a:gd name="T14" fmla="*/ 147458 w 821"/>
              <a:gd name="T15" fmla="*/ 45066 h 819"/>
              <a:gd name="T16" fmla="*/ 249959 w 821"/>
              <a:gd name="T17" fmla="*/ 147097 h 819"/>
              <a:gd name="T18" fmla="*/ 147458 w 821"/>
              <a:gd name="T19" fmla="*/ 249848 h 8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21" h="819">
                <a:moveTo>
                  <a:pt x="410" y="0"/>
                </a:moveTo>
                <a:cubicBezTo>
                  <a:pt x="185" y="0"/>
                  <a:pt x="0" y="183"/>
                  <a:pt x="0" y="408"/>
                </a:cubicBezTo>
                <a:cubicBezTo>
                  <a:pt x="0" y="634"/>
                  <a:pt x="185" y="818"/>
                  <a:pt x="410" y="818"/>
                </a:cubicBezTo>
                <a:cubicBezTo>
                  <a:pt x="635" y="818"/>
                  <a:pt x="820" y="634"/>
                  <a:pt x="820" y="408"/>
                </a:cubicBezTo>
                <a:cubicBezTo>
                  <a:pt x="820" y="183"/>
                  <a:pt x="635" y="0"/>
                  <a:pt x="410" y="0"/>
                </a:cubicBezTo>
                <a:close/>
                <a:moveTo>
                  <a:pt x="410" y="693"/>
                </a:moveTo>
                <a:cubicBezTo>
                  <a:pt x="252" y="693"/>
                  <a:pt x="125" y="566"/>
                  <a:pt x="125" y="408"/>
                </a:cubicBezTo>
                <a:cubicBezTo>
                  <a:pt x="125" y="251"/>
                  <a:pt x="252" y="125"/>
                  <a:pt x="410" y="125"/>
                </a:cubicBezTo>
                <a:cubicBezTo>
                  <a:pt x="568" y="125"/>
                  <a:pt x="695" y="251"/>
                  <a:pt x="695" y="408"/>
                </a:cubicBezTo>
                <a:cubicBezTo>
                  <a:pt x="695" y="564"/>
                  <a:pt x="566" y="693"/>
                  <a:pt x="410" y="6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40" name="Forma libre 17" title="Icono de engranajes">
            <a:extLst>
              <a:ext uri="{FF2B5EF4-FFF2-40B4-BE49-F238E27FC236}">
                <a16:creationId xmlns:a16="http://schemas.microsoft.com/office/drawing/2014/main" id="{1BAD2BB4-D665-CD4C-A276-822C111AFF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03537" y="5266812"/>
            <a:ext cx="998765" cy="998763"/>
          </a:xfrm>
          <a:custGeom>
            <a:avLst/>
            <a:gdLst>
              <a:gd name="T0" fmla="*/ 560028 w 1557"/>
              <a:gd name="T1" fmla="*/ 254100 h 1557"/>
              <a:gd name="T2" fmla="*/ 507121 w 1557"/>
              <a:gd name="T3" fmla="*/ 214149 h 1557"/>
              <a:gd name="T4" fmla="*/ 529075 w 1557"/>
              <a:gd name="T5" fmla="*/ 149005 h 1557"/>
              <a:gd name="T6" fmla="*/ 464291 w 1557"/>
              <a:gd name="T7" fmla="*/ 132089 h 1557"/>
              <a:gd name="T8" fmla="*/ 459972 w 1557"/>
              <a:gd name="T9" fmla="*/ 64065 h 1557"/>
              <a:gd name="T10" fmla="*/ 394107 w 1557"/>
              <a:gd name="T11" fmla="*/ 73063 h 1557"/>
              <a:gd name="T12" fmla="*/ 363154 w 1557"/>
              <a:gd name="T13" fmla="*/ 11157 h 1557"/>
              <a:gd name="T14" fmla="*/ 305928 w 1557"/>
              <a:gd name="T15" fmla="*/ 44989 h 1557"/>
              <a:gd name="T16" fmla="*/ 254100 w 1557"/>
              <a:gd name="T17" fmla="*/ 0 h 1557"/>
              <a:gd name="T18" fmla="*/ 214509 w 1557"/>
              <a:gd name="T19" fmla="*/ 52907 h 1557"/>
              <a:gd name="T20" fmla="*/ 148645 w 1557"/>
              <a:gd name="T21" fmla="*/ 30953 h 1557"/>
              <a:gd name="T22" fmla="*/ 131729 w 1557"/>
              <a:gd name="T23" fmla="*/ 95737 h 1557"/>
              <a:gd name="T24" fmla="*/ 64065 w 1557"/>
              <a:gd name="T25" fmla="*/ 100416 h 1557"/>
              <a:gd name="T26" fmla="*/ 72703 w 1557"/>
              <a:gd name="T27" fmla="*/ 165921 h 1557"/>
              <a:gd name="T28" fmla="*/ 10797 w 1557"/>
              <a:gd name="T29" fmla="*/ 196873 h 1557"/>
              <a:gd name="T30" fmla="*/ 44989 w 1557"/>
              <a:gd name="T31" fmla="*/ 254100 h 1557"/>
              <a:gd name="T32" fmla="*/ 0 w 1557"/>
              <a:gd name="T33" fmla="*/ 305567 h 1557"/>
              <a:gd name="T34" fmla="*/ 52908 w 1557"/>
              <a:gd name="T35" fmla="*/ 345518 h 1557"/>
              <a:gd name="T36" fmla="*/ 30953 w 1557"/>
              <a:gd name="T37" fmla="*/ 411022 h 1557"/>
              <a:gd name="T38" fmla="*/ 95737 w 1557"/>
              <a:gd name="T39" fmla="*/ 427938 h 1557"/>
              <a:gd name="T40" fmla="*/ 100056 w 1557"/>
              <a:gd name="T41" fmla="*/ 495602 h 1557"/>
              <a:gd name="T42" fmla="*/ 165561 w 1557"/>
              <a:gd name="T43" fmla="*/ 486964 h 1557"/>
              <a:gd name="T44" fmla="*/ 196514 w 1557"/>
              <a:gd name="T45" fmla="*/ 548870 h 1557"/>
              <a:gd name="T46" fmla="*/ 254100 w 1557"/>
              <a:gd name="T47" fmla="*/ 515038 h 1557"/>
              <a:gd name="T48" fmla="*/ 305928 w 1557"/>
              <a:gd name="T49" fmla="*/ 560027 h 1557"/>
              <a:gd name="T50" fmla="*/ 345519 w 1557"/>
              <a:gd name="T51" fmla="*/ 506760 h 1557"/>
              <a:gd name="T52" fmla="*/ 411023 w 1557"/>
              <a:gd name="T53" fmla="*/ 529074 h 1557"/>
              <a:gd name="T54" fmla="*/ 428299 w 1557"/>
              <a:gd name="T55" fmla="*/ 463930 h 1557"/>
              <a:gd name="T56" fmla="*/ 495963 w 1557"/>
              <a:gd name="T57" fmla="*/ 459611 h 1557"/>
              <a:gd name="T58" fmla="*/ 486965 w 1557"/>
              <a:gd name="T59" fmla="*/ 394106 h 1557"/>
              <a:gd name="T60" fmla="*/ 549231 w 1557"/>
              <a:gd name="T61" fmla="*/ 363154 h 1557"/>
              <a:gd name="T62" fmla="*/ 515039 w 1557"/>
              <a:gd name="T63" fmla="*/ 305567 h 1557"/>
              <a:gd name="T64" fmla="*/ 280734 w 1557"/>
              <a:gd name="T65" fmla="*/ 473648 h 1557"/>
              <a:gd name="T66" fmla="*/ 280734 w 1557"/>
              <a:gd name="T67" fmla="*/ 86379 h 1557"/>
              <a:gd name="T68" fmla="*/ 280734 w 1557"/>
              <a:gd name="T69" fmla="*/ 473648 h 155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557" h="1557">
                <a:moveTo>
                  <a:pt x="1556" y="849"/>
                </a:moveTo>
                <a:lnTo>
                  <a:pt x="1556" y="706"/>
                </a:lnTo>
                <a:lnTo>
                  <a:pt x="1431" y="706"/>
                </a:lnTo>
                <a:cubicBezTo>
                  <a:pt x="1427" y="667"/>
                  <a:pt x="1419" y="630"/>
                  <a:pt x="1409" y="595"/>
                </a:cubicBezTo>
                <a:lnTo>
                  <a:pt x="1526" y="547"/>
                </a:lnTo>
                <a:lnTo>
                  <a:pt x="1470" y="414"/>
                </a:lnTo>
                <a:lnTo>
                  <a:pt x="1353" y="461"/>
                </a:lnTo>
                <a:cubicBezTo>
                  <a:pt x="1335" y="428"/>
                  <a:pt x="1315" y="395"/>
                  <a:pt x="1290" y="367"/>
                </a:cubicBezTo>
                <a:lnTo>
                  <a:pt x="1378" y="279"/>
                </a:lnTo>
                <a:lnTo>
                  <a:pt x="1278" y="178"/>
                </a:lnTo>
                <a:lnTo>
                  <a:pt x="1190" y="266"/>
                </a:lnTo>
                <a:cubicBezTo>
                  <a:pt x="1161" y="242"/>
                  <a:pt x="1128" y="221"/>
                  <a:pt x="1095" y="203"/>
                </a:cubicBezTo>
                <a:lnTo>
                  <a:pt x="1142" y="86"/>
                </a:lnTo>
                <a:lnTo>
                  <a:pt x="1009" y="31"/>
                </a:lnTo>
                <a:lnTo>
                  <a:pt x="960" y="147"/>
                </a:lnTo>
                <a:cubicBezTo>
                  <a:pt x="923" y="137"/>
                  <a:pt x="886" y="129"/>
                  <a:pt x="850" y="125"/>
                </a:cubicBezTo>
                <a:lnTo>
                  <a:pt x="850" y="0"/>
                </a:lnTo>
                <a:lnTo>
                  <a:pt x="706" y="0"/>
                </a:lnTo>
                <a:lnTo>
                  <a:pt x="706" y="125"/>
                </a:lnTo>
                <a:cubicBezTo>
                  <a:pt x="667" y="129"/>
                  <a:pt x="630" y="137"/>
                  <a:pt x="596" y="147"/>
                </a:cubicBezTo>
                <a:lnTo>
                  <a:pt x="546" y="31"/>
                </a:lnTo>
                <a:lnTo>
                  <a:pt x="413" y="86"/>
                </a:lnTo>
                <a:lnTo>
                  <a:pt x="460" y="203"/>
                </a:lnTo>
                <a:cubicBezTo>
                  <a:pt x="428" y="221"/>
                  <a:pt x="395" y="242"/>
                  <a:pt x="366" y="266"/>
                </a:cubicBezTo>
                <a:lnTo>
                  <a:pt x="278" y="178"/>
                </a:lnTo>
                <a:lnTo>
                  <a:pt x="178" y="279"/>
                </a:lnTo>
                <a:lnTo>
                  <a:pt x="266" y="367"/>
                </a:lnTo>
                <a:cubicBezTo>
                  <a:pt x="241" y="395"/>
                  <a:pt x="221" y="428"/>
                  <a:pt x="202" y="461"/>
                </a:cubicBezTo>
                <a:lnTo>
                  <a:pt x="86" y="414"/>
                </a:lnTo>
                <a:lnTo>
                  <a:pt x="30" y="547"/>
                </a:lnTo>
                <a:lnTo>
                  <a:pt x="147" y="595"/>
                </a:lnTo>
                <a:cubicBezTo>
                  <a:pt x="137" y="632"/>
                  <a:pt x="129" y="669"/>
                  <a:pt x="125" y="706"/>
                </a:cubicBezTo>
                <a:lnTo>
                  <a:pt x="0" y="706"/>
                </a:lnTo>
                <a:lnTo>
                  <a:pt x="0" y="849"/>
                </a:lnTo>
                <a:lnTo>
                  <a:pt x="125" y="849"/>
                </a:lnTo>
                <a:cubicBezTo>
                  <a:pt x="129" y="888"/>
                  <a:pt x="137" y="925"/>
                  <a:pt x="147" y="960"/>
                </a:cubicBezTo>
                <a:lnTo>
                  <a:pt x="30" y="1009"/>
                </a:lnTo>
                <a:lnTo>
                  <a:pt x="86" y="1142"/>
                </a:lnTo>
                <a:lnTo>
                  <a:pt x="202" y="1095"/>
                </a:lnTo>
                <a:cubicBezTo>
                  <a:pt x="221" y="1127"/>
                  <a:pt x="241" y="1160"/>
                  <a:pt x="266" y="1189"/>
                </a:cubicBezTo>
                <a:lnTo>
                  <a:pt x="178" y="1277"/>
                </a:lnTo>
                <a:lnTo>
                  <a:pt x="278" y="1377"/>
                </a:lnTo>
                <a:lnTo>
                  <a:pt x="366" y="1289"/>
                </a:lnTo>
                <a:cubicBezTo>
                  <a:pt x="395" y="1314"/>
                  <a:pt x="428" y="1334"/>
                  <a:pt x="460" y="1353"/>
                </a:cubicBezTo>
                <a:lnTo>
                  <a:pt x="413" y="1470"/>
                </a:lnTo>
                <a:lnTo>
                  <a:pt x="546" y="1525"/>
                </a:lnTo>
                <a:lnTo>
                  <a:pt x="596" y="1408"/>
                </a:lnTo>
                <a:cubicBezTo>
                  <a:pt x="632" y="1418"/>
                  <a:pt x="669" y="1426"/>
                  <a:pt x="706" y="1431"/>
                </a:cubicBezTo>
                <a:lnTo>
                  <a:pt x="706" y="1556"/>
                </a:lnTo>
                <a:lnTo>
                  <a:pt x="850" y="1556"/>
                </a:lnTo>
                <a:lnTo>
                  <a:pt x="850" y="1431"/>
                </a:lnTo>
                <a:cubicBezTo>
                  <a:pt x="889" y="1426"/>
                  <a:pt x="925" y="1418"/>
                  <a:pt x="960" y="1408"/>
                </a:cubicBezTo>
                <a:lnTo>
                  <a:pt x="1009" y="1525"/>
                </a:lnTo>
                <a:lnTo>
                  <a:pt x="1142" y="1470"/>
                </a:lnTo>
                <a:lnTo>
                  <a:pt x="1095" y="1353"/>
                </a:lnTo>
                <a:cubicBezTo>
                  <a:pt x="1128" y="1334"/>
                  <a:pt x="1161" y="1314"/>
                  <a:pt x="1190" y="1289"/>
                </a:cubicBezTo>
                <a:lnTo>
                  <a:pt x="1278" y="1377"/>
                </a:lnTo>
                <a:lnTo>
                  <a:pt x="1378" y="1277"/>
                </a:lnTo>
                <a:lnTo>
                  <a:pt x="1290" y="1189"/>
                </a:lnTo>
                <a:cubicBezTo>
                  <a:pt x="1315" y="1160"/>
                  <a:pt x="1335" y="1127"/>
                  <a:pt x="1353" y="1095"/>
                </a:cubicBezTo>
                <a:lnTo>
                  <a:pt x="1470" y="1142"/>
                </a:lnTo>
                <a:lnTo>
                  <a:pt x="1526" y="1009"/>
                </a:lnTo>
                <a:lnTo>
                  <a:pt x="1409" y="960"/>
                </a:lnTo>
                <a:cubicBezTo>
                  <a:pt x="1419" y="923"/>
                  <a:pt x="1427" y="886"/>
                  <a:pt x="1431" y="849"/>
                </a:cubicBezTo>
                <a:lnTo>
                  <a:pt x="1556" y="849"/>
                </a:lnTo>
                <a:close/>
                <a:moveTo>
                  <a:pt x="780" y="1316"/>
                </a:moveTo>
                <a:cubicBezTo>
                  <a:pt x="483" y="1316"/>
                  <a:pt x="241" y="1074"/>
                  <a:pt x="241" y="777"/>
                </a:cubicBezTo>
                <a:cubicBezTo>
                  <a:pt x="241" y="481"/>
                  <a:pt x="483" y="240"/>
                  <a:pt x="780" y="240"/>
                </a:cubicBezTo>
                <a:cubicBezTo>
                  <a:pt x="1077" y="240"/>
                  <a:pt x="1319" y="481"/>
                  <a:pt x="1319" y="777"/>
                </a:cubicBezTo>
                <a:cubicBezTo>
                  <a:pt x="1319" y="1074"/>
                  <a:pt x="1077" y="1316"/>
                  <a:pt x="780" y="1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rtl="0"/>
            <a:endParaRPr lang="es-ES" noProof="0" dirty="0">
              <a:latin typeface="Arial" panose="020B0604020202020204" pitchFamily="34" charset="0"/>
            </a:endParaRPr>
          </a:p>
        </p:txBody>
      </p:sp>
      <p:sp>
        <p:nvSpPr>
          <p:cNvPr id="56" name="Marcador de contenido 55">
            <a:extLst>
              <a:ext uri="{FF2B5EF4-FFF2-40B4-BE49-F238E27FC236}">
                <a16:creationId xmlns:a16="http://schemas.microsoft.com/office/drawing/2014/main" id="{10739762-808E-A643-9980-6640E194CC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1805" y="1213745"/>
            <a:ext cx="2225675" cy="183197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contenido 49">
            <a:extLst>
              <a:ext uri="{FF2B5EF4-FFF2-40B4-BE49-F238E27FC236}">
                <a16:creationId xmlns:a16="http://schemas.microsoft.com/office/drawing/2014/main" id="{7518B673-06A7-5442-8C84-0C4137AEF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3726" y="3079942"/>
            <a:ext cx="2193474" cy="50006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DAC52417-594B-7D46-8593-5D84D1F0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73501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5654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48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ES" noProof="0" dirty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3" name="Marcador de posición de imagen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59" name="Marcador de posición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4594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3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1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8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7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49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17/06/relationships/model3d" Target="../media/model3d2.glb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44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Marcador de posición de imagen 27" descr="Edificio abstracto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" t="8797" r="49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347" y="-1645920"/>
            <a:ext cx="8825658" cy="6679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0700" b="1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sz="9800" b="1" dirty="0">
                <a:solidFill>
                  <a:schemeClr val="tx1"/>
                </a:solidFill>
              </a:rPr>
              <a:t>HOSTING </a:t>
            </a:r>
            <a:br>
              <a:rPr lang="en-US" sz="9800" b="1" dirty="0">
                <a:solidFill>
                  <a:schemeClr val="tx1"/>
                </a:solidFill>
              </a:rPr>
            </a:br>
            <a:r>
              <a:rPr lang="en-US" sz="9800" b="1" dirty="0">
                <a:solidFill>
                  <a:schemeClr val="tx1"/>
                </a:solidFill>
              </a:rPr>
              <a:t>         Y </a:t>
            </a:r>
            <a:br>
              <a:rPr lang="en-US" sz="9800" b="1" dirty="0">
                <a:solidFill>
                  <a:schemeClr val="tx1"/>
                </a:solidFill>
              </a:rPr>
            </a:br>
            <a:r>
              <a:rPr lang="en-US" sz="9800" b="1" dirty="0">
                <a:solidFill>
                  <a:schemeClr val="tx1"/>
                </a:solidFill>
              </a:rPr>
              <a:t>   DOMINIO.</a:t>
            </a:r>
            <a:endParaRPr lang="en-US" sz="10700" b="1" dirty="0">
              <a:solidFill>
                <a:schemeClr val="tx1"/>
              </a:solidFill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7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7424-83CC-4725-B7C1-71920DC6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955089" cy="822243"/>
          </a:xfrm>
        </p:spPr>
        <p:txBody>
          <a:bodyPr/>
          <a:lstStyle/>
          <a:p>
            <a:r>
              <a:rPr lang="es-ES" sz="4400" b="1" u="sng" dirty="0"/>
              <a:t>CLOUD DEDICADO: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9" y="2474824"/>
            <a:ext cx="2940050" cy="576262"/>
          </a:xfrm>
        </p:spPr>
        <p:txBody>
          <a:bodyPr/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VENTAJAS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68EBD-87C1-4F92-9088-2DA49360257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4679" y="4497613"/>
            <a:ext cx="4943793" cy="659189"/>
          </a:xfrm>
        </p:spPr>
        <p:txBody>
          <a:bodyPr>
            <a:noAutofit/>
          </a:bodyPr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INCONVENIENTES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5087" y="2145226"/>
            <a:ext cx="8334971" cy="1152524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•EXCLUSIVO.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POTENCIA CONSTANTE.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348472" y="4864426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•LOCALIZACION.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8472" y="3983802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•MIGRACION.</a:t>
            </a:r>
          </a:p>
        </p:txBody>
      </p:sp>
    </p:spTree>
    <p:extLst>
      <p:ext uri="{BB962C8B-B14F-4D97-AF65-F5344CB8AC3E}">
        <p14:creationId xmlns:p14="http://schemas.microsoft.com/office/powerpoint/2010/main" val="119596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áfico 2" descr="Ciudad">
            <a:extLst>
              <a:ext uri="{FF2B5EF4-FFF2-40B4-BE49-F238E27FC236}">
                <a16:creationId xmlns:a16="http://schemas.microsoft.com/office/drawing/2014/main" id="{EAA8F394-A79C-41EC-B9FB-BD6F3C46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7404" y="479785"/>
            <a:ext cx="5571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E2CCC5-F72F-4DB6-B773-A964386F1E18}"/>
              </a:ext>
            </a:extLst>
          </p:cNvPr>
          <p:cNvSpPr txBox="1"/>
          <p:nvPr/>
        </p:nvSpPr>
        <p:spPr>
          <a:xfrm>
            <a:off x="248094" y="1659659"/>
            <a:ext cx="43508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/>
              <a:t>DEDICADO</a:t>
            </a:r>
          </a:p>
        </p:txBody>
      </p:sp>
      <p:pic>
        <p:nvPicPr>
          <p:cNvPr id="6" name="Gráfico 5" descr="Bombilla y equipo">
            <a:extLst>
              <a:ext uri="{FF2B5EF4-FFF2-40B4-BE49-F238E27FC236}">
                <a16:creationId xmlns:a16="http://schemas.microsoft.com/office/drawing/2014/main" id="{E86DC71E-4266-4B00-B06F-EE1FA33CD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4384" y="1651000"/>
            <a:ext cx="914400" cy="914400"/>
          </a:xfrm>
          <a:prstGeom prst="rect">
            <a:avLst/>
          </a:prstGeom>
        </p:spPr>
      </p:pic>
      <p:pic>
        <p:nvPicPr>
          <p:cNvPr id="9" name="Gráfico 8" descr="Bombilla y equipo">
            <a:extLst>
              <a:ext uri="{FF2B5EF4-FFF2-40B4-BE49-F238E27FC236}">
                <a16:creationId xmlns:a16="http://schemas.microsoft.com/office/drawing/2014/main" id="{4A7559A0-1BF3-4BEB-940F-FF28BCEF4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995" y="3330225"/>
            <a:ext cx="914400" cy="1145818"/>
          </a:xfrm>
          <a:prstGeom prst="rect">
            <a:avLst/>
          </a:prstGeom>
        </p:spPr>
      </p:pic>
      <p:pic>
        <p:nvPicPr>
          <p:cNvPr id="11" name="Gráfico 10" descr="Bombilla y equipo">
            <a:extLst>
              <a:ext uri="{FF2B5EF4-FFF2-40B4-BE49-F238E27FC236}">
                <a16:creationId xmlns:a16="http://schemas.microsoft.com/office/drawing/2014/main" id="{CF28F48C-69D1-4E8F-A662-1226C72DC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737" y="3651955"/>
            <a:ext cx="914400" cy="914400"/>
          </a:xfrm>
          <a:prstGeom prst="rect">
            <a:avLst/>
          </a:prstGeom>
        </p:spPr>
      </p:pic>
      <p:pic>
        <p:nvPicPr>
          <p:cNvPr id="12" name="Gráfico 11" descr="Bombilla y equipo">
            <a:extLst>
              <a:ext uri="{FF2B5EF4-FFF2-40B4-BE49-F238E27FC236}">
                <a16:creationId xmlns:a16="http://schemas.microsoft.com/office/drawing/2014/main" id="{13EA7682-5CCB-44A8-A896-570D86839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1698" y="1873956"/>
            <a:ext cx="1120423" cy="26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7424-83CC-4725-B7C1-71920DC6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955089" cy="822243"/>
          </a:xfrm>
        </p:spPr>
        <p:txBody>
          <a:bodyPr/>
          <a:lstStyle/>
          <a:p>
            <a:r>
              <a:rPr lang="es-ES" sz="4400" b="1" u="sng" dirty="0"/>
              <a:t>DEDICADO: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9" y="2474824"/>
            <a:ext cx="2940050" cy="576262"/>
          </a:xfrm>
        </p:spPr>
        <p:txBody>
          <a:bodyPr/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VENTAJAS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68EBD-87C1-4F92-9088-2DA49360257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4679" y="4497613"/>
            <a:ext cx="4943793" cy="659189"/>
          </a:xfrm>
        </p:spPr>
        <p:txBody>
          <a:bodyPr>
            <a:noAutofit/>
          </a:bodyPr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INCONVENIENTES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2350" y="1313528"/>
            <a:ext cx="8334971" cy="2631706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•EXCLUSIVO.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SEGURO.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MENOR MANTENIMIENTO.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 • VERSATIL.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58161" y="5011424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•CONOCIMIENTOS PREVIOS.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8472" y="4168018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•PRECIO.</a:t>
            </a:r>
          </a:p>
        </p:txBody>
      </p:sp>
    </p:spTree>
    <p:extLst>
      <p:ext uri="{BB962C8B-B14F-4D97-AF65-F5344CB8AC3E}">
        <p14:creationId xmlns:p14="http://schemas.microsoft.com/office/powerpoint/2010/main" val="269676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Marcador de posición de imagen 38" descr="Persona que usa tabletas inteligentes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524" y="89146"/>
            <a:ext cx="4018722" cy="573989"/>
          </a:xfrm>
        </p:spPr>
        <p:txBody>
          <a:bodyPr rtlCol="0"/>
          <a:lstStyle/>
          <a:p>
            <a:pPr rtl="0"/>
            <a:r>
              <a:rPr lang="es-ES" sz="5400" b="1" dirty="0"/>
              <a:t>DOMINIO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787" y="3332390"/>
            <a:ext cx="3998182" cy="316088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ES" sz="2800" b="1" dirty="0"/>
              <a:t>NOMBRE UNICO Y        EXCLUSIVO QUE SE LE DA A UN SITIO WEB EN INTERNET PARA PODER SER VISITADO.</a:t>
            </a:r>
          </a:p>
        </p:txBody>
      </p:sp>
      <p:sp>
        <p:nvSpPr>
          <p:cNvPr id="35" name="Marcador de número de diapositiva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z="1200" smtClean="0"/>
              <a:t>13</a:t>
            </a:fld>
            <a:endParaRPr lang="es-ES" sz="1200" dirty="0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028D659C-ED45-4A6B-9F08-A526E109FFCA}"/>
              </a:ext>
            </a:extLst>
          </p:cNvPr>
          <p:cNvSpPr/>
          <p:nvPr/>
        </p:nvSpPr>
        <p:spPr>
          <a:xfrm rot="5400000">
            <a:off x="7435832" y="3598530"/>
            <a:ext cx="354188" cy="31300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ABD479D8-86E1-4A67-BDD9-B181BD0A1297}"/>
              </a:ext>
            </a:extLst>
          </p:cNvPr>
          <p:cNvSpPr/>
          <p:nvPr/>
        </p:nvSpPr>
        <p:spPr>
          <a:xfrm rot="5400000">
            <a:off x="7458411" y="1293137"/>
            <a:ext cx="354188" cy="31300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1877BE-C02E-423A-B791-CA4C7C7909DF}"/>
              </a:ext>
            </a:extLst>
          </p:cNvPr>
          <p:cNvSpPr txBox="1"/>
          <p:nvPr/>
        </p:nvSpPr>
        <p:spPr>
          <a:xfrm>
            <a:off x="7819247" y="1166758"/>
            <a:ext cx="4018722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UNIQUE AND EXCLUSIVE NAME THAT IS GIVEN TO AN INTERNET WEBSITE TO BE VISITED.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2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2230BB-7872-437A-9408-3488FE0A4AA3}"/>
              </a:ext>
            </a:extLst>
          </p:cNvPr>
          <p:cNvSpPr txBox="1"/>
          <p:nvPr/>
        </p:nvSpPr>
        <p:spPr>
          <a:xfrm>
            <a:off x="485422" y="3672932"/>
            <a:ext cx="965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s-ES" sz="2400" b="1" dirty="0">
                <a:latin typeface="Lato"/>
              </a:rPr>
              <a:t>CADA MAQUINA EN INTERNET POSEE UNA DIRECCION IP QUE ES SU IDENTIFICADOR DE SERVIDOR.</a:t>
            </a:r>
          </a:p>
          <a:p>
            <a:pPr algn="just" fontAlgn="base"/>
            <a:endParaRPr lang="es-ES" sz="2400" b="1" dirty="0">
              <a:latin typeface="Lato"/>
            </a:endParaRPr>
          </a:p>
          <a:p>
            <a:pPr algn="just" fontAlgn="base"/>
            <a:r>
              <a:rPr lang="es-ES" sz="2400" b="1" dirty="0">
                <a:latin typeface="Lato"/>
              </a:rPr>
              <a:t>LOS DOMINIOS SE INVENTARON PARA EVITAR RECORDAR ESAS IP’S Y QUE CON UN SIMPLE NOMBRE,PALABRA O CONJUNTO DE PALABRAS,PUDIERAMOS ACEDER A LOS SERVICIOS QUE NOS OFRECEN LAS EMPRESAS PARTICULARES EN LA RED.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36B36E-261D-43AF-8AE8-21E6199BF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07" y="323754"/>
            <a:ext cx="10025655" cy="255006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EACH MACHINE ON THE INTERNET HAS AN IP ADDRESS THAT IS ITS SERVER IDENTIFIER. THE DOMAINS WERE INVENTED TO AVOID REMEMBERING THOSE IP’S AND THAT WITH A SIMPLE NAME, WORD OR </a:t>
            </a:r>
            <a:r>
              <a:rPr lang="es-ES" altLang="es-ES" sz="2800" b="1" dirty="0">
                <a:solidFill>
                  <a:srgbClr val="222222"/>
                </a:solidFill>
                <a:latin typeface="inherit"/>
              </a:rPr>
              <a:t>GROUP</a:t>
            </a: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OF WORDS, WE COULD GIVE TO THE SERVICES OFFERED BY PARTICULAR COMPANIES IN THE NETWORK.</a:t>
            </a: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00086F8D-C25C-4DBC-8CD4-3D3DBD30A553}"/>
              </a:ext>
            </a:extLst>
          </p:cNvPr>
          <p:cNvSpPr/>
          <p:nvPr/>
        </p:nvSpPr>
        <p:spPr>
          <a:xfrm rot="5400000">
            <a:off x="151825" y="3749453"/>
            <a:ext cx="354188" cy="31300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9C18A81A-F352-46CF-A85A-444D6569D273}"/>
              </a:ext>
            </a:extLst>
          </p:cNvPr>
          <p:cNvSpPr/>
          <p:nvPr/>
        </p:nvSpPr>
        <p:spPr>
          <a:xfrm rot="5400000">
            <a:off x="147722" y="754147"/>
            <a:ext cx="354188" cy="31300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9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8" y="508000"/>
            <a:ext cx="9935944" cy="962641"/>
          </a:xfrm>
        </p:spPr>
        <p:txBody>
          <a:bodyPr/>
          <a:lstStyle/>
          <a:p>
            <a:r>
              <a:rPr lang="es-ES" sz="6000" b="1" dirty="0">
                <a:solidFill>
                  <a:schemeClr val="accent2">
                    <a:lumMod val="75000"/>
                  </a:schemeClr>
                </a:solidFill>
              </a:rPr>
              <a:t>CCTLD: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650838" y="1294608"/>
            <a:ext cx="8334971" cy="2631706"/>
          </a:xfrm>
        </p:spPr>
        <p:txBody>
          <a:bodyPr/>
          <a:lstStyle/>
          <a:p>
            <a:r>
              <a:rPr lang="es-ES" dirty="0"/>
              <a:t> 	</a:t>
            </a:r>
            <a:r>
              <a:rPr lang="es-ES" sz="3600" b="1" u="sng" dirty="0"/>
              <a:t>country code top-</a:t>
            </a:r>
            <a:r>
              <a:rPr lang="es-ES" sz="3600" b="1" u="sng" dirty="0" err="1"/>
              <a:t>level</a:t>
            </a:r>
            <a:r>
              <a:rPr lang="es-ES" sz="3600" b="1" u="sng" dirty="0"/>
              <a:t> domain.</a:t>
            </a:r>
            <a:endParaRPr lang="es-ES" sz="3600" b="1" u="sng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 GEOGRAFICO: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         .ES (ESPAÑA).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         .MX (MEXICO).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         .VE (VENEZUELA.)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35428" y="4679584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.CO (COLOMBIA).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835428" y="4061371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.AR (ARGENTINA).</a:t>
            </a:r>
          </a:p>
        </p:txBody>
      </p:sp>
    </p:spTree>
    <p:extLst>
      <p:ext uri="{BB962C8B-B14F-4D97-AF65-F5344CB8AC3E}">
        <p14:creationId xmlns:p14="http://schemas.microsoft.com/office/powerpoint/2010/main" val="1728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278" y="1441359"/>
            <a:ext cx="9213455" cy="576262"/>
          </a:xfrm>
        </p:spPr>
        <p:txBody>
          <a:bodyPr/>
          <a:lstStyle/>
          <a:p>
            <a:r>
              <a:rPr lang="es-ES" sz="6000" b="1" dirty="0">
                <a:solidFill>
                  <a:schemeClr val="accent2">
                    <a:lumMod val="75000"/>
                  </a:schemeClr>
                </a:solidFill>
              </a:rPr>
              <a:t>GTLD: </a:t>
            </a:r>
            <a:r>
              <a:rPr lang="en-US" sz="3200" b="1" u="sng" dirty="0"/>
              <a:t>generic Top Level Domain o gTLD.</a:t>
            </a:r>
            <a:endParaRPr lang="es-E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1727" y="800670"/>
            <a:ext cx="8334971" cy="2631706"/>
          </a:xfrm>
        </p:spPr>
        <p:txBody>
          <a:bodyPr/>
          <a:lstStyle/>
          <a:p>
            <a:endParaRPr lang="es-ES" sz="3600" b="1" u="sng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•GENERICOS:</a:t>
            </a:r>
          </a:p>
          <a:p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6628" y="4546160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ORGANIZACIONES.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456317" y="3499514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COMERCIAL.</a:t>
            </a:r>
          </a:p>
        </p:txBody>
      </p:sp>
    </p:spTree>
    <p:extLst>
      <p:ext uri="{BB962C8B-B14F-4D97-AF65-F5344CB8AC3E}">
        <p14:creationId xmlns:p14="http://schemas.microsoft.com/office/powerpoint/2010/main" val="2734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F9A891EE-BC4D-6C46-B451-1A2D01CE1A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8744" y="1791768"/>
            <a:ext cx="2193474" cy="500062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chemeClr val="bg1"/>
                </a:solidFill>
                <a:latin typeface="Arial" panose="020B0604020202020204" pitchFamily="34" charset="0"/>
              </a:rPr>
              <a:t>.BIZ</a:t>
            </a:r>
          </a:p>
        </p:txBody>
      </p:sp>
      <p:sp>
        <p:nvSpPr>
          <p:cNvPr id="16" name="Marcador de posición de contenido 15">
            <a:extLst>
              <a:ext uri="{FF2B5EF4-FFF2-40B4-BE49-F238E27FC236}">
                <a16:creationId xmlns:a16="http://schemas.microsoft.com/office/drawing/2014/main" id="{6B546BF5-83A0-A44C-B9BD-4B2CDE5B49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5040" y="4257714"/>
            <a:ext cx="2193474" cy="500062"/>
          </a:xfrm>
        </p:spPr>
        <p:txBody>
          <a:bodyPr rtlCol="0"/>
          <a:lstStyle/>
          <a:p>
            <a:pPr rtl="0"/>
            <a:r>
              <a:rPr lang="es-ES" sz="4400" dirty="0">
                <a:latin typeface="Arial" panose="020B0604020202020204" pitchFamily="34" charset="0"/>
              </a:rPr>
              <a:t>.INFO</a:t>
            </a:r>
          </a:p>
        </p:txBody>
      </p:sp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1B1A7304-BE06-1444-BFB0-AC0ED26DED7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3466" y="2675770"/>
            <a:ext cx="2193474" cy="1831975"/>
          </a:xfrm>
        </p:spPr>
        <p:txBody>
          <a:bodyPr rtlCol="0"/>
          <a:lstStyle/>
          <a:p>
            <a:pPr rtl="0"/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</a:rPr>
              <a:t>SITIO DE NEGOCIOS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2FC9B3C5-CBC2-D84E-9244-6C008558F5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58629" y="1573629"/>
            <a:ext cx="2193474" cy="500062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chemeClr val="bg1"/>
                </a:solidFill>
                <a:latin typeface="Arial" panose="020B0604020202020204" pitchFamily="34" charset="0"/>
              </a:rPr>
              <a:t>.ORG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ED7B1134-7C87-284F-B892-7A28983991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84692" y="5026025"/>
            <a:ext cx="2738789" cy="1831975"/>
          </a:xfrm>
        </p:spPr>
        <p:txBody>
          <a:bodyPr rtlCol="0"/>
          <a:lstStyle/>
          <a:p>
            <a:r>
              <a:rPr lang="es-ES" sz="2400" b="1" dirty="0"/>
              <a:t>SITIO INFORMATIVO</a:t>
            </a:r>
            <a:endParaRPr lang="es-ES" sz="2400" b="1" dirty="0">
              <a:latin typeface="Arial" panose="020B0604020202020204" pitchFamily="34" charset="0"/>
            </a:endParaRP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19F694C4-36EF-8A42-8E8A-CBBA4D6B4C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3809" y="4157660"/>
            <a:ext cx="2193474" cy="500062"/>
          </a:xfrm>
        </p:spPr>
        <p:txBody>
          <a:bodyPr rtlCol="0"/>
          <a:lstStyle/>
          <a:p>
            <a:pPr rtl="0"/>
            <a:r>
              <a:rPr lang="es-ES" sz="4400" dirty="0">
                <a:latin typeface="Arial" panose="020B0604020202020204" pitchFamily="34" charset="0"/>
              </a:rPr>
              <a:t>.NET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B6C9F677-329F-8C49-AE45-4FA50CAB79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7307" y="2402389"/>
            <a:ext cx="2177385" cy="500062"/>
          </a:xfrm>
        </p:spPr>
        <p:txBody>
          <a:bodyPr rtlCol="0"/>
          <a:lstStyle/>
          <a:p>
            <a:pPr rtl="0"/>
            <a:r>
              <a:rPr lang="es-E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ORGANIZACIÓN SIN FIN DE LUCRO</a:t>
            </a:r>
          </a:p>
        </p:txBody>
      </p:sp>
      <p:sp>
        <p:nvSpPr>
          <p:cNvPr id="2" name="Marcador de posición de contenido 1">
            <a:extLst>
              <a:ext uri="{FF2B5EF4-FFF2-40B4-BE49-F238E27FC236}">
                <a16:creationId xmlns:a16="http://schemas.microsoft.com/office/drawing/2014/main" id="{5F166CF5-4E2E-0346-9D88-347A912C7F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88514" y="2035556"/>
            <a:ext cx="2193474" cy="500062"/>
          </a:xfrm>
        </p:spPr>
        <p:txBody>
          <a:bodyPr rtlCol="0"/>
          <a:lstStyle/>
          <a:p>
            <a:pPr rtl="0"/>
            <a:r>
              <a:rPr lang="es-E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.COM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4F159D1-7E8E-4544-AD60-89B9D6402F59}"/>
              </a:ext>
            </a:extLst>
          </p:cNvPr>
          <p:cNvSpPr txBox="1"/>
          <p:nvPr/>
        </p:nvSpPr>
        <p:spPr>
          <a:xfrm>
            <a:off x="9213902" y="2971311"/>
            <a:ext cx="287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SITIO COMERCIAL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62F28F-C39F-4776-B9B5-EBE9E1D2A045}"/>
              </a:ext>
            </a:extLst>
          </p:cNvPr>
          <p:cNvSpPr txBox="1"/>
          <p:nvPr/>
        </p:nvSpPr>
        <p:spPr>
          <a:xfrm>
            <a:off x="3116577" y="4949816"/>
            <a:ext cx="2738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EMPRESA</a:t>
            </a:r>
          </a:p>
          <a:p>
            <a:r>
              <a:rPr lang="es-ES" sz="2400" b="1" dirty="0"/>
              <a:t>SERVICIO INTERNET</a:t>
            </a:r>
          </a:p>
        </p:txBody>
      </p:sp>
    </p:spTree>
    <p:extLst>
      <p:ext uri="{BB962C8B-B14F-4D97-AF65-F5344CB8AC3E}">
        <p14:creationId xmlns:p14="http://schemas.microsoft.com/office/powerpoint/2010/main" val="1219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278" y="1441359"/>
            <a:ext cx="3512565" cy="576262"/>
          </a:xfrm>
        </p:spPr>
        <p:txBody>
          <a:bodyPr/>
          <a:lstStyle/>
          <a:p>
            <a:r>
              <a:rPr lang="es-ES" sz="6000" b="1" dirty="0">
                <a:solidFill>
                  <a:schemeClr val="accent2">
                    <a:lumMod val="75000"/>
                  </a:schemeClr>
                </a:solidFill>
              </a:rPr>
              <a:t>STLD: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47549" y="490799"/>
            <a:ext cx="8334971" cy="2631706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u="sng" dirty="0"/>
              <a:t>sponsored TLD.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•GENERICOS:</a:t>
            </a:r>
          </a:p>
          <a:p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25740" y="3297775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FUNDACIONES.</a:t>
            </a:r>
          </a:p>
          <a:p>
            <a:r>
              <a:rPr lang="es-ES" sz="3600" b="1" dirty="0"/>
              <a:t>.GOV</a:t>
            </a:r>
          </a:p>
          <a:p>
            <a:r>
              <a:rPr lang="es-ES" sz="3600" b="1" dirty="0"/>
              <a:t>.EDU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925740" y="2638586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AGENCIAS.</a:t>
            </a:r>
          </a:p>
        </p:txBody>
      </p:sp>
    </p:spTree>
    <p:extLst>
      <p:ext uri="{BB962C8B-B14F-4D97-AF65-F5344CB8AC3E}">
        <p14:creationId xmlns:p14="http://schemas.microsoft.com/office/powerpoint/2010/main" val="3351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7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10F3CC-2BC4-446B-B535-58D954B4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85738"/>
            <a:ext cx="11844337" cy="64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7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comb/>
      </p:transition>
    </mc:Choice>
    <mc:Fallback>
      <p:transition advClick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BE1BB-BC32-4530-809F-7FB9C2D9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r>
              <a:rPr lang="es-ES" b="1" u="sng" dirty="0"/>
              <a:t>HOSTING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CA7E4E-59F1-43B3-9E18-16FB04E23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9" r="30810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052EBC-A896-4044-B916-5F389A9C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55" y="2271252"/>
            <a:ext cx="4905197" cy="3977147"/>
          </a:xfrm>
        </p:spPr>
        <p:txBody>
          <a:bodyPr>
            <a:normAutofit/>
          </a:bodyPr>
          <a:lstStyle/>
          <a:p>
            <a:r>
              <a:rPr lang="es-ES" sz="2800" b="1" dirty="0"/>
              <a:t>SERVIDOR QUE GESTIONA EL ALOJAMIENTO DE TU PAGINA WEB DONDE SE GUARDA LA INFORMACION DE FICHEROS Y BDD</a:t>
            </a:r>
          </a:p>
        </p:txBody>
      </p:sp>
    </p:spTree>
    <p:extLst>
      <p:ext uri="{BB962C8B-B14F-4D97-AF65-F5344CB8AC3E}">
        <p14:creationId xmlns:p14="http://schemas.microsoft.com/office/powerpoint/2010/main" val="25322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arcador de contenido 3" descr="Ordenador portátil">
                <a:extLst>
                  <a:ext uri="{FF2B5EF4-FFF2-40B4-BE49-F238E27FC236}">
                    <a16:creationId xmlns:a16="http://schemas.microsoft.com/office/drawing/2014/main" id="{42E1DFDA-8C34-4E65-93BB-6EBB74A3668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4993247"/>
                  </p:ext>
                </p:extLst>
              </p:nvPr>
            </p:nvGraphicFramePr>
            <p:xfrm>
              <a:off x="5914627" y="1814429"/>
              <a:ext cx="5609788" cy="46764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09788" cy="4676410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 ax="367597" ay="1399057" az="145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907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arcador de contenido 3" descr="Ordenador portátil">
                <a:extLst>
                  <a:ext uri="{FF2B5EF4-FFF2-40B4-BE49-F238E27FC236}">
                    <a16:creationId xmlns:a16="http://schemas.microsoft.com/office/drawing/2014/main" xmlns="" id="{42E1DFDA-8C34-4E65-93BB-6EBB74A36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627" y="1814429"/>
                <a:ext cx="5609788" cy="467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 descr="Ratón de ordenador">
                <a:extLst>
                  <a:ext uri="{FF2B5EF4-FFF2-40B4-BE49-F238E27FC236}">
                    <a16:creationId xmlns:a16="http://schemas.microsoft.com/office/drawing/2014/main" id="{CE5CB4F6-486D-4D82-8170-3A23645C79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29317915"/>
                  </p:ext>
                </p:extLst>
              </p:nvPr>
            </p:nvGraphicFramePr>
            <p:xfrm>
              <a:off x="824723" y="4931879"/>
              <a:ext cx="6104919" cy="176195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04919" cy="1761950"/>
                    </a:xfrm>
                    <a:prstGeom prst="rect">
                      <a:avLst/>
                    </a:prstGeom>
                  </am3d:spPr>
                  <am3d:camera>
                    <am3d:pos x="-152525" y="76274" z="55074728"/>
                    <am3d:up dx="0" dy="36000000" dz="0"/>
                    <am3d:lookAt x="-152525" y="76274" z="0"/>
                    <am3d:perspective fov="744405"/>
                  </am3d:camera>
                  <am3d:trans>
                    <am3d:meterPerModelUnit n="3706396" d="1000000"/>
                    <am3d:preTrans dx="0" dy="-14016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84868" ay="-1948249" az="-654540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 descr="Ratón de ordenador">
                <a:extLst>
                  <a:ext uri="{FF2B5EF4-FFF2-40B4-BE49-F238E27FC236}">
                    <a16:creationId xmlns:a16="http://schemas.microsoft.com/office/drawing/2014/main" xmlns="" id="{CE5CB4F6-486D-4D82-8170-3A23645C7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723" y="4931879"/>
                <a:ext cx="6104919" cy="17619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DE6D41B2-AE74-4428-92BC-46650ABD801E}"/>
              </a:ext>
            </a:extLst>
          </p:cNvPr>
          <p:cNvSpPr/>
          <p:nvPr/>
        </p:nvSpPr>
        <p:spPr>
          <a:xfrm>
            <a:off x="-1345957" y="265837"/>
            <a:ext cx="142665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/>
            </a:scene3d>
            <a:sp3d extrusionH="57150" contourW="12700" prstMaterial="powder">
              <a:bevelT w="38100" h="38100" prst="angle"/>
              <a:bevelB w="57150" h="38100" prst="hardEdge"/>
              <a:extrusionClr>
                <a:schemeClr val="bg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a:bodyPr>
          <a:lstStyle/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</a:rPr>
              <a:t>CREEMOS NUESTRO  </a:t>
            </a:r>
          </a:p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</a:rPr>
              <a:t>HOSTING Y DOMINIO</a:t>
            </a:r>
          </a:p>
        </p:txBody>
      </p:sp>
    </p:spTree>
    <p:extLst>
      <p:ext uri="{BB962C8B-B14F-4D97-AF65-F5344CB8AC3E}">
        <p14:creationId xmlns:p14="http://schemas.microsoft.com/office/powerpoint/2010/main" val="329752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34BFBD0-7030-45C4-8E30-6057F220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posición de imagen 27" descr="Edificio abstracto">
            <a:extLst>
              <a:ext uri="{FF2B5EF4-FFF2-40B4-BE49-F238E27FC236}">
                <a16:creationId xmlns:a16="http://schemas.microsoft.com/office/drawing/2014/main" id="{C80EE922-2603-4915-921E-670E4D162F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3" y="10"/>
            <a:ext cx="12191980" cy="68579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7AAB6-7631-4B86-8C17-3393E8B7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77" y="5971595"/>
            <a:ext cx="4996070" cy="70026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tx2"/>
                </a:solidFill>
              </a:rPr>
              <a:t>ESTHER RUIZ.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D8DC81-F99B-4019-9048-3318C77D321D}"/>
              </a:ext>
            </a:extLst>
          </p:cNvPr>
          <p:cNvSpPr/>
          <p:nvPr/>
        </p:nvSpPr>
        <p:spPr>
          <a:xfrm>
            <a:off x="1503500" y="2701866"/>
            <a:ext cx="88022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GRACIAS</a:t>
            </a:r>
            <a:endParaRPr lang="es-E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4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8A7CB5D-D290-4461-AEF0-50512C63A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68014"/>
              </p:ext>
            </p:extLst>
          </p:nvPr>
        </p:nvGraphicFramePr>
        <p:xfrm>
          <a:off x="331304" y="503584"/>
          <a:ext cx="10058400" cy="5640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314F0F69-6D65-449F-85B1-6BCBEC2BB780}"/>
              </a:ext>
            </a:extLst>
          </p:cNvPr>
          <p:cNvSpPr txBox="1"/>
          <p:nvPr/>
        </p:nvSpPr>
        <p:spPr>
          <a:xfrm>
            <a:off x="5816041" y="3203174"/>
            <a:ext cx="2342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</a:rPr>
              <a:t>CLOUD </a:t>
            </a:r>
          </a:p>
          <a:p>
            <a:r>
              <a:rPr lang="es-ES" sz="3200" b="1" dirty="0">
                <a:solidFill>
                  <a:schemeClr val="accent2">
                    <a:lumMod val="75000"/>
                  </a:schemeClr>
                </a:solidFill>
              </a:rPr>
              <a:t>DEDICADO</a:t>
            </a:r>
          </a:p>
        </p:txBody>
      </p:sp>
      <p:pic>
        <p:nvPicPr>
          <p:cNvPr id="5" name="Gráfico 4" descr="Casa">
            <a:extLst>
              <a:ext uri="{FF2B5EF4-FFF2-40B4-BE49-F238E27FC236}">
                <a16:creationId xmlns:a16="http://schemas.microsoft.com/office/drawing/2014/main" id="{E1889465-FC12-4287-95FD-61AC05153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6041" y="4463643"/>
            <a:ext cx="914400" cy="10772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A744F8-2846-4C51-BCD8-11BB9EEEFF7F}"/>
              </a:ext>
            </a:extLst>
          </p:cNvPr>
          <p:cNvSpPr txBox="1"/>
          <p:nvPr/>
        </p:nvSpPr>
        <p:spPr>
          <a:xfrm>
            <a:off x="4289822" y="3035869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TEMPORAL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566FA8-1C5F-4E72-AC9E-665E2ABA21F7}"/>
              </a:ext>
            </a:extLst>
          </p:cNvPr>
          <p:cNvSpPr txBox="1"/>
          <p:nvPr/>
        </p:nvSpPr>
        <p:spPr>
          <a:xfrm>
            <a:off x="331304" y="1824933"/>
            <a:ext cx="2909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COMPARTIDO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1A092-4952-431C-AB3A-89D7BCF8ACC5}"/>
              </a:ext>
            </a:extLst>
          </p:cNvPr>
          <p:cNvSpPr txBox="1"/>
          <p:nvPr/>
        </p:nvSpPr>
        <p:spPr>
          <a:xfrm>
            <a:off x="8053995" y="2389176"/>
            <a:ext cx="2941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2">
                    <a:lumMod val="75000"/>
                  </a:schemeClr>
                </a:solidFill>
              </a:rPr>
              <a:t>DEDICADO</a:t>
            </a:r>
          </a:p>
        </p:txBody>
      </p:sp>
      <p:pic>
        <p:nvPicPr>
          <p:cNvPr id="10" name="Gráfico 9" descr="Edificio">
            <a:extLst>
              <a:ext uri="{FF2B5EF4-FFF2-40B4-BE49-F238E27FC236}">
                <a16:creationId xmlns:a16="http://schemas.microsoft.com/office/drawing/2014/main" id="{E3D556BB-4DC6-4CB6-9FBE-0DD81D30E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84428" y="3304315"/>
            <a:ext cx="1243499" cy="11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C96379-A094-4FBB-9C24-FE85FD2FE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7C96379-A094-4FBB-9C24-FE85FD2FE9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BAEA55-FA4F-4C09-90CC-E1050E630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0BAEA55-FA4F-4C09-90CC-E1050E630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EFA8C6-0718-46A8-AFCC-DA2D800A5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">
                                            <p:graphicEl>
                                              <a:dgm id="{7FEFA8C6-0718-46A8-AFCC-DA2D800A59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535B68-D17A-4892-85E7-4B4642BEA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76535B68-D17A-4892-85E7-4B4642BEA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924C53-F4B1-40CB-9147-381BC3804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3D924C53-F4B1-40CB-9147-381BC38041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FA2079-FBF6-4604-80C1-C9134D47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7FA2079-FBF6-4604-80C1-C9134D47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59B9BA-C890-4474-959C-89CB75B03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E059B9BA-C890-4474-959C-89CB75B03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59713A-E33A-42F4-954B-69C626A47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E459713A-E33A-42F4-954B-69C626A47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AE2DDE-3036-41BA-AB9D-2F4BB6B16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BAAE2DDE-3036-41BA-AB9D-2F4BB6B16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00AC93-A662-4CA5-98A2-FDD6448B2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2200AC93-A662-4CA5-98A2-FDD6448B2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F387B-FB33-4CD0-8F64-2F242458F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99EF387B-FB33-4CD0-8F64-2F242458F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4F8E13-88B8-41DE-98E7-C9AF3A8C7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CE4F8E13-88B8-41DE-98E7-C9AF3A8C7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C96379-A094-4FBB-9C24-FE85FD2FE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BAEA55-FA4F-4C09-90CC-E1050E630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EFA8C6-0718-46A8-AFCC-DA2D800A5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535B68-D17A-4892-85E7-4B4642BEA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924C53-F4B1-40CB-9147-381BC3804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FA2079-FBF6-4604-80C1-C9134D47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59B9BA-C890-4474-959C-89CB75B03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59713A-E33A-42F4-954B-69C626A47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AE2DDE-3036-41BA-AB9D-2F4BB6B16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00AC93-A662-4CA5-98A2-FDD6448B2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F387B-FB33-4CD0-8F64-2F242458F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4F8E13-88B8-41DE-98E7-C9AF3A8C7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Graphic spid="2" grpI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3652C72-20D8-4E3C-A549-02195C94DB0E}"/>
              </a:ext>
            </a:extLst>
          </p:cNvPr>
          <p:cNvSpPr/>
          <p:nvPr/>
        </p:nvSpPr>
        <p:spPr>
          <a:xfrm>
            <a:off x="3472070" y="1687294"/>
            <a:ext cx="20275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Gráfico 3" descr="Edificio">
            <a:extLst>
              <a:ext uri="{FF2B5EF4-FFF2-40B4-BE49-F238E27FC236}">
                <a16:creationId xmlns:a16="http://schemas.microsoft.com/office/drawing/2014/main" id="{2F8B7C73-8FD7-4717-A848-CE696BCD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8672" y="325507"/>
            <a:ext cx="5400480" cy="602228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C5C719B-7B57-487B-A4B7-774F4AF76CE8}"/>
              </a:ext>
            </a:extLst>
          </p:cNvPr>
          <p:cNvSpPr/>
          <p:nvPr/>
        </p:nvSpPr>
        <p:spPr>
          <a:xfrm>
            <a:off x="1948070" y="3665540"/>
            <a:ext cx="354632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Gráfico 8" descr="Bombilla y equipo">
            <a:extLst>
              <a:ext uri="{FF2B5EF4-FFF2-40B4-BE49-F238E27FC236}">
                <a16:creationId xmlns:a16="http://schemas.microsoft.com/office/drawing/2014/main" id="{D113469A-F858-42FB-A0AB-00644DC46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2800" y="1687294"/>
            <a:ext cx="406400" cy="574944"/>
          </a:xfrm>
          <a:prstGeom prst="rect">
            <a:avLst/>
          </a:prstGeom>
        </p:spPr>
      </p:pic>
      <p:pic>
        <p:nvPicPr>
          <p:cNvPr id="10" name="Gráfico 9" descr="Bombilla y equipo">
            <a:extLst>
              <a:ext uri="{FF2B5EF4-FFF2-40B4-BE49-F238E27FC236}">
                <a16:creationId xmlns:a16="http://schemas.microsoft.com/office/drawing/2014/main" id="{D9B22586-792B-4E00-9566-2D353CEE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1412" y="3657621"/>
            <a:ext cx="406400" cy="574944"/>
          </a:xfrm>
          <a:prstGeom prst="rect">
            <a:avLst/>
          </a:prstGeom>
        </p:spPr>
      </p:pic>
      <p:pic>
        <p:nvPicPr>
          <p:cNvPr id="17" name="Gráfico 16" descr="Bombilla y equipo">
            <a:extLst>
              <a:ext uri="{FF2B5EF4-FFF2-40B4-BE49-F238E27FC236}">
                <a16:creationId xmlns:a16="http://schemas.microsoft.com/office/drawing/2014/main" id="{37D0C99E-D559-4268-851D-963E7E91F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9742" y="3657621"/>
            <a:ext cx="406400" cy="574944"/>
          </a:xfrm>
          <a:prstGeom prst="rect">
            <a:avLst/>
          </a:prstGeom>
        </p:spPr>
      </p:pic>
      <p:pic>
        <p:nvPicPr>
          <p:cNvPr id="34" name="Gráfico 33" descr="Bombilla y equipo">
            <a:extLst>
              <a:ext uri="{FF2B5EF4-FFF2-40B4-BE49-F238E27FC236}">
                <a16:creationId xmlns:a16="http://schemas.microsoft.com/office/drawing/2014/main" id="{EA866BDF-70FA-49FA-B8B8-C2A666C2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3161" y="3665540"/>
            <a:ext cx="406400" cy="57494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E41C91F3-6FBA-4606-ADC1-BCD87D5DE595}"/>
              </a:ext>
            </a:extLst>
          </p:cNvPr>
          <p:cNvSpPr txBox="1"/>
          <p:nvPr/>
        </p:nvSpPr>
        <p:spPr>
          <a:xfrm>
            <a:off x="343416" y="1606444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COMPARTIDO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F1ADC87-9151-4BE4-96DA-F17806926A3F}"/>
              </a:ext>
            </a:extLst>
          </p:cNvPr>
          <p:cNvSpPr txBox="1"/>
          <p:nvPr/>
        </p:nvSpPr>
        <p:spPr>
          <a:xfrm>
            <a:off x="1007221" y="3568364"/>
            <a:ext cx="214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VPS</a:t>
            </a:r>
          </a:p>
        </p:txBody>
      </p:sp>
    </p:spTree>
    <p:extLst>
      <p:ext uri="{BB962C8B-B14F-4D97-AF65-F5344CB8AC3E}">
        <p14:creationId xmlns:p14="http://schemas.microsoft.com/office/powerpoint/2010/main" val="310639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7424-83CC-4725-B7C1-71920DC6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086409" cy="822243"/>
          </a:xfrm>
        </p:spPr>
        <p:txBody>
          <a:bodyPr/>
          <a:lstStyle/>
          <a:p>
            <a:r>
              <a:rPr lang="es-ES" sz="4400" b="1" u="sng" dirty="0"/>
              <a:t>COMPARTIDO: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9" y="2474824"/>
            <a:ext cx="2940050" cy="576262"/>
          </a:xfrm>
        </p:spPr>
        <p:txBody>
          <a:bodyPr/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VENTAJAS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68EBD-87C1-4F92-9088-2DA49360257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4679" y="4497613"/>
            <a:ext cx="4943793" cy="659189"/>
          </a:xfrm>
        </p:spPr>
        <p:txBody>
          <a:bodyPr>
            <a:noAutofit/>
          </a:bodyPr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INCONVENIENTES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00601" y="1274961"/>
            <a:ext cx="5591525" cy="2436934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•MAS ECONOMICO. 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SENCILLO.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348472" y="4864426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• UN MAL USO PUEDE AFECTAR AL SERVIDOR.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8472" y="3983802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• COMPARTE RECURSOS.</a:t>
            </a:r>
          </a:p>
        </p:txBody>
      </p:sp>
    </p:spTree>
    <p:extLst>
      <p:ext uri="{BB962C8B-B14F-4D97-AF65-F5344CB8AC3E}">
        <p14:creationId xmlns:p14="http://schemas.microsoft.com/office/powerpoint/2010/main" val="7480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7424-83CC-4725-B7C1-71920DC6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086409" cy="822243"/>
          </a:xfrm>
        </p:spPr>
        <p:txBody>
          <a:bodyPr/>
          <a:lstStyle/>
          <a:p>
            <a:r>
              <a:rPr lang="es-ES" sz="4400" b="1" u="sng" dirty="0"/>
              <a:t>SERVIDOR VIRTUAL: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9" y="2474824"/>
            <a:ext cx="2940050" cy="576262"/>
          </a:xfrm>
        </p:spPr>
        <p:txBody>
          <a:bodyPr/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VENTAJAS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68EBD-87C1-4F92-9088-2DA49360257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4679" y="4497613"/>
            <a:ext cx="4943793" cy="659189"/>
          </a:xfrm>
        </p:spPr>
        <p:txBody>
          <a:bodyPr>
            <a:noAutofit/>
          </a:bodyPr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INCONVENIENTES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67976" y="2852738"/>
            <a:ext cx="8524024" cy="1152524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•MAS RAPIDOY SEGURO.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MAS CAPACIDAD.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UN MAL USO NO AFECTA A TU SITIO.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 •CRECIMIENTO EN ESCALA.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348472" y="5131566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• MAS CONOCIMIENTO TECNICO.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8472" y="4268420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• MAS CARO.</a:t>
            </a:r>
          </a:p>
        </p:txBody>
      </p:sp>
    </p:spTree>
    <p:extLst>
      <p:ext uri="{BB962C8B-B14F-4D97-AF65-F5344CB8AC3E}">
        <p14:creationId xmlns:p14="http://schemas.microsoft.com/office/powerpoint/2010/main" val="10511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áfico 2" descr="Edificio">
            <a:extLst>
              <a:ext uri="{FF2B5EF4-FFF2-40B4-BE49-F238E27FC236}">
                <a16:creationId xmlns:a16="http://schemas.microsoft.com/office/drawing/2014/main" id="{1A724768-91CA-499C-8691-22C963E9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204" y="643467"/>
            <a:ext cx="5571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663C78-D3C1-4AEA-9254-63E352C6E5D5}"/>
              </a:ext>
            </a:extLst>
          </p:cNvPr>
          <p:cNvSpPr txBox="1"/>
          <p:nvPr/>
        </p:nvSpPr>
        <p:spPr>
          <a:xfrm>
            <a:off x="327663" y="2028825"/>
            <a:ext cx="384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CLOUD</a:t>
            </a:r>
          </a:p>
        </p:txBody>
      </p:sp>
      <p:pic>
        <p:nvPicPr>
          <p:cNvPr id="6" name="Gráfico 5" descr="Bombilla y equipo">
            <a:extLst>
              <a:ext uri="{FF2B5EF4-FFF2-40B4-BE49-F238E27FC236}">
                <a16:creationId xmlns:a16="http://schemas.microsoft.com/office/drawing/2014/main" id="{E0F19D15-753E-4363-8519-51964E58E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5751" y="1785938"/>
            <a:ext cx="914400" cy="914400"/>
          </a:xfrm>
          <a:prstGeom prst="rect">
            <a:avLst/>
          </a:prstGeom>
        </p:spPr>
      </p:pic>
      <p:pic>
        <p:nvPicPr>
          <p:cNvPr id="12" name="Gráfico 11" descr="Bombilla y equipo">
            <a:extLst>
              <a:ext uri="{FF2B5EF4-FFF2-40B4-BE49-F238E27FC236}">
                <a16:creationId xmlns:a16="http://schemas.microsoft.com/office/drawing/2014/main" id="{D08F7B47-CAAC-43E4-9A0D-ED4CC5203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537" y="2700338"/>
            <a:ext cx="914400" cy="914400"/>
          </a:xfrm>
          <a:prstGeom prst="rect">
            <a:avLst/>
          </a:prstGeom>
        </p:spPr>
      </p:pic>
      <p:pic>
        <p:nvPicPr>
          <p:cNvPr id="13" name="Gráfico 12" descr="Bombilla y equipo">
            <a:extLst>
              <a:ext uri="{FF2B5EF4-FFF2-40B4-BE49-F238E27FC236}">
                <a16:creationId xmlns:a16="http://schemas.microsoft.com/office/drawing/2014/main" id="{9093241F-D082-4029-B0DA-03A06BA61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9937" y="3614738"/>
            <a:ext cx="914400" cy="914400"/>
          </a:xfrm>
          <a:prstGeom prst="rect">
            <a:avLst/>
          </a:prstGeom>
        </p:spPr>
      </p:pic>
      <p:pic>
        <p:nvPicPr>
          <p:cNvPr id="9" name="Picture 2" descr="cloud-1">
            <a:extLst>
              <a:ext uri="{FF2B5EF4-FFF2-40B4-BE49-F238E27FC236}">
                <a16:creationId xmlns:a16="http://schemas.microsoft.com/office/drawing/2014/main" id="{567FA321-493E-47C5-B9B4-5ACFDDBB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643" y="1016000"/>
            <a:ext cx="2616959" cy="494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 igual a 1">
            <a:extLst>
              <a:ext uri="{FF2B5EF4-FFF2-40B4-BE49-F238E27FC236}">
                <a16:creationId xmlns:a16="http://schemas.microsoft.com/office/drawing/2014/main" id="{979C8CD6-51A8-4D40-AE16-F31F4ACA1C1F}"/>
              </a:ext>
            </a:extLst>
          </p:cNvPr>
          <p:cNvSpPr/>
          <p:nvPr/>
        </p:nvSpPr>
        <p:spPr>
          <a:xfrm>
            <a:off x="6859790" y="3157538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7424-83CC-4725-B7C1-71920DC6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955089" cy="822243"/>
          </a:xfrm>
        </p:spPr>
        <p:txBody>
          <a:bodyPr/>
          <a:lstStyle/>
          <a:p>
            <a:r>
              <a:rPr lang="es-ES" sz="4400" b="1" u="sng" dirty="0"/>
              <a:t>CLOUD O SERVIDOR EN LA NUBE: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ED7DE-6B8E-4EED-8D97-D6B6F0A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79" y="2474824"/>
            <a:ext cx="2940050" cy="576262"/>
          </a:xfrm>
        </p:spPr>
        <p:txBody>
          <a:bodyPr/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VENTAJAS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68EBD-87C1-4F92-9088-2DA49360257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4679" y="4497613"/>
            <a:ext cx="4943793" cy="659189"/>
          </a:xfrm>
        </p:spPr>
        <p:txBody>
          <a:bodyPr>
            <a:noAutofit/>
          </a:bodyPr>
          <a:lstStyle/>
          <a:p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INCONVENIENTES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9092BF5-E46D-40A1-A684-6C090225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67976" y="2525023"/>
            <a:ext cx="8334971" cy="1152524"/>
          </a:xfrm>
        </p:spPr>
        <p:txBody>
          <a:bodyPr/>
          <a:lstStyle/>
          <a:p>
            <a:endParaRPr lang="es-ES" sz="3600" b="1" dirty="0">
              <a:solidFill>
                <a:schemeClr val="tx1"/>
              </a:solidFill>
            </a:endParaRPr>
          </a:p>
          <a:p>
            <a:r>
              <a:rPr lang="es-ES" sz="3600" b="1" dirty="0">
                <a:solidFill>
                  <a:schemeClr val="tx1"/>
                </a:solidFill>
              </a:rPr>
              <a:t>•MAS ACTIVIDAD.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CRECIMIENTO EN ESCALA.</a:t>
            </a:r>
          </a:p>
          <a:p>
            <a:r>
              <a:rPr lang="es-ES" sz="3600" b="1" dirty="0">
                <a:solidFill>
                  <a:schemeClr val="tx1"/>
                </a:solidFill>
              </a:rPr>
              <a:t>• SEGURO.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FB5118-88D3-43C1-8D46-56EC6589B2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348472" y="4990569"/>
            <a:ext cx="6654475" cy="1078094"/>
          </a:xfrm>
        </p:spPr>
        <p:txBody>
          <a:bodyPr>
            <a:noAutofit/>
          </a:bodyPr>
          <a:lstStyle/>
          <a:p>
            <a:r>
              <a:rPr lang="es-ES" sz="3600" b="1" dirty="0"/>
              <a:t>• MENOS PRIVACIDAD.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E711973-DE4A-4F12-BD56-F1A60D9DE4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8472" y="4124799"/>
            <a:ext cx="5965792" cy="659189"/>
          </a:xfrm>
        </p:spPr>
        <p:txBody>
          <a:bodyPr>
            <a:noAutofit/>
          </a:bodyPr>
          <a:lstStyle/>
          <a:p>
            <a:r>
              <a:rPr lang="es-ES" sz="3600" b="1" dirty="0"/>
              <a:t>• TENER UN PROVEEDOR.</a:t>
            </a:r>
          </a:p>
        </p:txBody>
      </p:sp>
    </p:spTree>
    <p:extLst>
      <p:ext uri="{BB962C8B-B14F-4D97-AF65-F5344CB8AC3E}">
        <p14:creationId xmlns:p14="http://schemas.microsoft.com/office/powerpoint/2010/main" val="29651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 descr="Edificio">
            <a:extLst>
              <a:ext uri="{FF2B5EF4-FFF2-40B4-BE49-F238E27FC236}">
                <a16:creationId xmlns:a16="http://schemas.microsoft.com/office/drawing/2014/main" id="{82F168DC-D888-42BA-B3E6-6F57FAF8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2760" y="456217"/>
            <a:ext cx="3759495" cy="5096443"/>
          </a:xfrm>
          <a:prstGeom prst="rect">
            <a:avLst/>
          </a:prstGeom>
        </p:spPr>
      </p:pic>
      <p:pic>
        <p:nvPicPr>
          <p:cNvPr id="3" name="Gráfico 2" descr="Edificio">
            <a:extLst>
              <a:ext uri="{FF2B5EF4-FFF2-40B4-BE49-F238E27FC236}">
                <a16:creationId xmlns:a16="http://schemas.microsoft.com/office/drawing/2014/main" id="{08644DA9-282D-4888-A783-439B87B86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715" y="505420"/>
            <a:ext cx="3644042" cy="5096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4D3624-0822-4C23-92BE-4B5268BBD5F9}"/>
              </a:ext>
            </a:extLst>
          </p:cNvPr>
          <p:cNvSpPr txBox="1"/>
          <p:nvPr/>
        </p:nvSpPr>
        <p:spPr>
          <a:xfrm>
            <a:off x="137258" y="1722783"/>
            <a:ext cx="43508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/>
              <a:t>CLOUD </a:t>
            </a:r>
          </a:p>
          <a:p>
            <a:r>
              <a:rPr lang="es-ES" sz="6000" b="1" dirty="0"/>
              <a:t>DEDICADO</a:t>
            </a:r>
          </a:p>
        </p:txBody>
      </p:sp>
      <p:sp>
        <p:nvSpPr>
          <p:cNvPr id="7" name="Signo más 6">
            <a:extLst>
              <a:ext uri="{FF2B5EF4-FFF2-40B4-BE49-F238E27FC236}">
                <a16:creationId xmlns:a16="http://schemas.microsoft.com/office/drawing/2014/main" id="{83C76AD1-34F4-42C9-92E1-7B413C5B057F}"/>
              </a:ext>
            </a:extLst>
          </p:cNvPr>
          <p:cNvSpPr/>
          <p:nvPr/>
        </p:nvSpPr>
        <p:spPr>
          <a:xfrm>
            <a:off x="6493873" y="2596440"/>
            <a:ext cx="1373561" cy="12201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Gráfico 8" descr="Bombilla y equipo">
            <a:extLst>
              <a:ext uri="{FF2B5EF4-FFF2-40B4-BE49-F238E27FC236}">
                <a16:creationId xmlns:a16="http://schemas.microsoft.com/office/drawing/2014/main" id="{E46AC54F-4864-4F8B-ADE0-522CCC61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8504" y="1594784"/>
            <a:ext cx="529782" cy="548435"/>
          </a:xfrm>
          <a:prstGeom prst="rect">
            <a:avLst/>
          </a:prstGeom>
        </p:spPr>
      </p:pic>
      <p:pic>
        <p:nvPicPr>
          <p:cNvPr id="10" name="Gráfico 9" descr="Bombilla y equipo">
            <a:extLst>
              <a:ext uri="{FF2B5EF4-FFF2-40B4-BE49-F238E27FC236}">
                <a16:creationId xmlns:a16="http://schemas.microsoft.com/office/drawing/2014/main" id="{3F5EA99F-567A-4C7B-84AF-390BA35CD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8346" y="1594784"/>
            <a:ext cx="529782" cy="550625"/>
          </a:xfrm>
          <a:prstGeom prst="rect">
            <a:avLst/>
          </a:prstGeom>
        </p:spPr>
      </p:pic>
      <p:pic>
        <p:nvPicPr>
          <p:cNvPr id="11" name="Gráfico 10" descr="Bombilla y equipo">
            <a:extLst>
              <a:ext uri="{FF2B5EF4-FFF2-40B4-BE49-F238E27FC236}">
                <a16:creationId xmlns:a16="http://schemas.microsoft.com/office/drawing/2014/main" id="{036ECA10-5019-442D-9518-8B8B8C171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8188" y="1594784"/>
            <a:ext cx="529782" cy="567683"/>
          </a:xfrm>
          <a:prstGeom prst="rect">
            <a:avLst/>
          </a:prstGeom>
        </p:spPr>
      </p:pic>
      <p:pic>
        <p:nvPicPr>
          <p:cNvPr id="12" name="Gráfico 11" descr="Bombilla y equipo">
            <a:extLst>
              <a:ext uri="{FF2B5EF4-FFF2-40B4-BE49-F238E27FC236}">
                <a16:creationId xmlns:a16="http://schemas.microsoft.com/office/drawing/2014/main" id="{B1C5E8EC-5EDB-4B45-A43C-2619B9821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8504" y="2456001"/>
            <a:ext cx="529782" cy="548435"/>
          </a:xfrm>
          <a:prstGeom prst="rect">
            <a:avLst/>
          </a:prstGeom>
        </p:spPr>
      </p:pic>
      <p:pic>
        <p:nvPicPr>
          <p:cNvPr id="13" name="Gráfico 12" descr="Bombilla y equipo">
            <a:extLst>
              <a:ext uri="{FF2B5EF4-FFF2-40B4-BE49-F238E27FC236}">
                <a16:creationId xmlns:a16="http://schemas.microsoft.com/office/drawing/2014/main" id="{B39755D4-B3F7-4925-A700-8E96C35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7616" y="2453812"/>
            <a:ext cx="529782" cy="550625"/>
          </a:xfrm>
          <a:prstGeom prst="rect">
            <a:avLst/>
          </a:prstGeom>
        </p:spPr>
      </p:pic>
      <p:pic>
        <p:nvPicPr>
          <p:cNvPr id="14" name="Gráfico 13" descr="Bombilla y equipo">
            <a:extLst>
              <a:ext uri="{FF2B5EF4-FFF2-40B4-BE49-F238E27FC236}">
                <a16:creationId xmlns:a16="http://schemas.microsoft.com/office/drawing/2014/main" id="{6F305037-B41E-4CD0-98AE-3E13BF737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7458" y="2436755"/>
            <a:ext cx="529782" cy="567683"/>
          </a:xfrm>
          <a:prstGeom prst="rect">
            <a:avLst/>
          </a:prstGeom>
        </p:spPr>
      </p:pic>
      <p:pic>
        <p:nvPicPr>
          <p:cNvPr id="15" name="Gráfico 14" descr="Bombilla y equipo">
            <a:extLst>
              <a:ext uri="{FF2B5EF4-FFF2-40B4-BE49-F238E27FC236}">
                <a16:creationId xmlns:a16="http://schemas.microsoft.com/office/drawing/2014/main" id="{EF93D596-0F13-4D73-878E-72C7E8445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8504" y="3281786"/>
            <a:ext cx="529782" cy="567683"/>
          </a:xfrm>
          <a:prstGeom prst="rect">
            <a:avLst/>
          </a:prstGeom>
        </p:spPr>
      </p:pic>
      <p:pic>
        <p:nvPicPr>
          <p:cNvPr id="16" name="Gráfico 15" descr="Bombilla y equipo">
            <a:extLst>
              <a:ext uri="{FF2B5EF4-FFF2-40B4-BE49-F238E27FC236}">
                <a16:creationId xmlns:a16="http://schemas.microsoft.com/office/drawing/2014/main" id="{E8C8D2B6-C169-4A53-B45C-E01F110D3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272" y="3248942"/>
            <a:ext cx="529782" cy="567683"/>
          </a:xfrm>
          <a:prstGeom prst="rect">
            <a:avLst/>
          </a:prstGeom>
        </p:spPr>
      </p:pic>
      <p:pic>
        <p:nvPicPr>
          <p:cNvPr id="17" name="Gráfico 16" descr="Bombilla y equipo">
            <a:extLst>
              <a:ext uri="{FF2B5EF4-FFF2-40B4-BE49-F238E27FC236}">
                <a16:creationId xmlns:a16="http://schemas.microsoft.com/office/drawing/2014/main" id="{B5E35AB6-4490-4A32-892D-1C734D190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8188" y="3289880"/>
            <a:ext cx="529782" cy="567683"/>
          </a:xfrm>
          <a:prstGeom prst="rect">
            <a:avLst/>
          </a:prstGeom>
        </p:spPr>
      </p:pic>
      <p:pic>
        <p:nvPicPr>
          <p:cNvPr id="18" name="Gráfico 17" descr="Bombilla y equipo">
            <a:extLst>
              <a:ext uri="{FF2B5EF4-FFF2-40B4-BE49-F238E27FC236}">
                <a16:creationId xmlns:a16="http://schemas.microsoft.com/office/drawing/2014/main" id="{925DEF57-1A56-4C6A-A827-AB9A9289C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291" y="4114415"/>
            <a:ext cx="529782" cy="567683"/>
          </a:xfrm>
          <a:prstGeom prst="rect">
            <a:avLst/>
          </a:prstGeom>
        </p:spPr>
      </p:pic>
      <p:pic>
        <p:nvPicPr>
          <p:cNvPr id="19" name="Gráfico 18" descr="Bombilla y equipo">
            <a:extLst>
              <a:ext uri="{FF2B5EF4-FFF2-40B4-BE49-F238E27FC236}">
                <a16:creationId xmlns:a16="http://schemas.microsoft.com/office/drawing/2014/main" id="{F2FB0DE5-4AB7-43B7-97B1-2527796A5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4054" y="4114414"/>
            <a:ext cx="529782" cy="567683"/>
          </a:xfrm>
          <a:prstGeom prst="rect">
            <a:avLst/>
          </a:prstGeom>
        </p:spPr>
      </p:pic>
      <p:pic>
        <p:nvPicPr>
          <p:cNvPr id="20" name="Gráfico 19" descr="Bombilla y equipo">
            <a:extLst>
              <a:ext uri="{FF2B5EF4-FFF2-40B4-BE49-F238E27FC236}">
                <a16:creationId xmlns:a16="http://schemas.microsoft.com/office/drawing/2014/main" id="{8AF5E072-6461-4780-BFEC-337BB3CAB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6465" y="1594784"/>
            <a:ext cx="529782" cy="567683"/>
          </a:xfrm>
          <a:prstGeom prst="rect">
            <a:avLst/>
          </a:prstGeom>
        </p:spPr>
      </p:pic>
      <p:pic>
        <p:nvPicPr>
          <p:cNvPr id="21" name="Gráfico 20" descr="Bombilla y equipo">
            <a:extLst>
              <a:ext uri="{FF2B5EF4-FFF2-40B4-BE49-F238E27FC236}">
                <a16:creationId xmlns:a16="http://schemas.microsoft.com/office/drawing/2014/main" id="{0D4E2AC1-3AFC-4898-BD1D-22E87B206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0845" y="1594784"/>
            <a:ext cx="529782" cy="567683"/>
          </a:xfrm>
          <a:prstGeom prst="rect">
            <a:avLst/>
          </a:prstGeom>
        </p:spPr>
      </p:pic>
      <p:pic>
        <p:nvPicPr>
          <p:cNvPr id="22" name="Gráfico 21" descr="Bombilla y equipo">
            <a:extLst>
              <a:ext uri="{FF2B5EF4-FFF2-40B4-BE49-F238E27FC236}">
                <a16:creationId xmlns:a16="http://schemas.microsoft.com/office/drawing/2014/main" id="{E587E687-E9E5-4E55-B4F7-F80AE95BE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9083" y="1594784"/>
            <a:ext cx="529782" cy="567683"/>
          </a:xfrm>
          <a:prstGeom prst="rect">
            <a:avLst/>
          </a:prstGeom>
        </p:spPr>
      </p:pic>
      <p:pic>
        <p:nvPicPr>
          <p:cNvPr id="23" name="Gráfico 22" descr="Bombilla y equipo">
            <a:extLst>
              <a:ext uri="{FF2B5EF4-FFF2-40B4-BE49-F238E27FC236}">
                <a16:creationId xmlns:a16="http://schemas.microsoft.com/office/drawing/2014/main" id="{201C62E7-36D1-48A3-BC86-4F5C63ED7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225" y="2456001"/>
            <a:ext cx="529782" cy="567683"/>
          </a:xfrm>
          <a:prstGeom prst="rect">
            <a:avLst/>
          </a:prstGeom>
        </p:spPr>
      </p:pic>
      <p:pic>
        <p:nvPicPr>
          <p:cNvPr id="24" name="Gráfico 23" descr="Bombilla y equipo">
            <a:extLst>
              <a:ext uri="{FF2B5EF4-FFF2-40B4-BE49-F238E27FC236}">
                <a16:creationId xmlns:a16="http://schemas.microsoft.com/office/drawing/2014/main" id="{D13465F0-C6E7-4C00-B3A2-7DDBBE5D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623" y="2485958"/>
            <a:ext cx="529782" cy="567683"/>
          </a:xfrm>
          <a:prstGeom prst="rect">
            <a:avLst/>
          </a:prstGeom>
        </p:spPr>
      </p:pic>
      <p:pic>
        <p:nvPicPr>
          <p:cNvPr id="25" name="Gráfico 24" descr="Bombilla y equipo">
            <a:extLst>
              <a:ext uri="{FF2B5EF4-FFF2-40B4-BE49-F238E27FC236}">
                <a16:creationId xmlns:a16="http://schemas.microsoft.com/office/drawing/2014/main" id="{17709864-1F4D-4F39-8DE3-0E92E7D30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5443" y="2456001"/>
            <a:ext cx="529782" cy="5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630B685-ED68-4AD4-BD7C-7555D6FA2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2B5D27-5A87-419A-A22B-A373C8B22E03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fb0879af-3eba-417a-a55a-ffe6dcd6ca77"/>
    <ds:schemaRef ds:uri="6dc4bcd6-49db-4c07-9060-8acfc67cef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Panorámica</PresentationFormat>
  <Paragraphs>108</Paragraphs>
  <Slides>22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inherit</vt:lpstr>
      <vt:lpstr>Lato</vt:lpstr>
      <vt:lpstr>Wingdings 3</vt:lpstr>
      <vt:lpstr>Ion</vt:lpstr>
      <vt:lpstr>         HOSTING           Y     DOMINIO.</vt:lpstr>
      <vt:lpstr>HOSTING</vt:lpstr>
      <vt:lpstr>Presentación de PowerPoint</vt:lpstr>
      <vt:lpstr>Presentación de PowerPoint</vt:lpstr>
      <vt:lpstr>COMPARTIDO:</vt:lpstr>
      <vt:lpstr>SERVIDOR VIRTUAL:</vt:lpstr>
      <vt:lpstr>Presentación de PowerPoint</vt:lpstr>
      <vt:lpstr>CLOUD O SERVIDOR EN LA NUBE:</vt:lpstr>
      <vt:lpstr>Presentación de PowerPoint</vt:lpstr>
      <vt:lpstr>CLOUD DEDICADO:</vt:lpstr>
      <vt:lpstr>Presentación de PowerPoint</vt:lpstr>
      <vt:lpstr>DEDICADO:</vt:lpstr>
      <vt:lpstr>DOMINIO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ESTHER RUIZ.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2020-01-19T21:46:57Z</dcterms:created>
  <dcterms:modified xsi:type="dcterms:W3CDTF">2020-01-26T10:32:58Z</dcterms:modified>
</cp:coreProperties>
</file>